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2"/>
  </p:notesMasterIdLst>
  <p:sldIdLst>
    <p:sldId id="339" r:id="rId2"/>
    <p:sldId id="333" r:id="rId3"/>
    <p:sldId id="323" r:id="rId4"/>
    <p:sldId id="336" r:id="rId5"/>
    <p:sldId id="330" r:id="rId6"/>
    <p:sldId id="260" r:id="rId7"/>
    <p:sldId id="332" r:id="rId8"/>
    <p:sldId id="258" r:id="rId9"/>
    <p:sldId id="337" r:id="rId10"/>
    <p:sldId id="326" r:id="rId11"/>
    <p:sldId id="328" r:id="rId12"/>
    <p:sldId id="321" r:id="rId13"/>
    <p:sldId id="304" r:id="rId14"/>
    <p:sldId id="334" r:id="rId15"/>
    <p:sldId id="341" r:id="rId16"/>
    <p:sldId id="342" r:id="rId17"/>
    <p:sldId id="340" r:id="rId18"/>
    <p:sldId id="343" r:id="rId19"/>
    <p:sldId id="345" r:id="rId20"/>
    <p:sldId id="346"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9933FF"/>
    <a:srgbClr val="9900CC"/>
    <a:srgbClr val="DDDDDD"/>
    <a:srgbClr val="990000"/>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36" autoAdjust="0"/>
    <p:restoredTop sz="94660"/>
  </p:normalViewPr>
  <p:slideViewPr>
    <p:cSldViewPr snapToGrid="0">
      <p:cViewPr varScale="1">
        <p:scale>
          <a:sx n="99" d="100"/>
          <a:sy n="99" d="100"/>
        </p:scale>
        <p:origin x="749"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52"/>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D0994A-96E4-4543-B1E2-841264D946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4C8154-5349-49CD-A3A6-3F433C414B38}" type="slidenum">
              <a:rPr lang="en-US" altLang="en-US" smtClean="0"/>
              <a:pPr>
                <a:spcBef>
                  <a:spcPct val="0"/>
                </a:spcBef>
              </a:pPr>
              <a:t>6</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vi-VN"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28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203832-AA74-45F2-8E9E-029479ECA5B2}" type="slidenum">
              <a:rPr lang="en-US" altLang="en-US"/>
              <a:pPr>
                <a:defRPr/>
              </a:pPr>
              <a:t>‹#›</a:t>
            </a:fld>
            <a:endParaRPr lang="en-US" altLang="en-US"/>
          </a:p>
        </p:txBody>
      </p:sp>
    </p:spTree>
    <p:extLst>
      <p:ext uri="{BB962C8B-B14F-4D97-AF65-F5344CB8AC3E}">
        <p14:creationId xmlns:p14="http://schemas.microsoft.com/office/powerpoint/2010/main" val="60469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7915FC-D5E6-4C4C-AA37-94964EF741B5}" type="slidenum">
              <a:rPr lang="en-US" altLang="en-US"/>
              <a:pPr>
                <a:defRPr/>
              </a:pPr>
              <a:t>‹#›</a:t>
            </a:fld>
            <a:endParaRPr lang="en-US" altLang="en-US"/>
          </a:p>
        </p:txBody>
      </p:sp>
    </p:spTree>
    <p:extLst>
      <p:ext uri="{BB962C8B-B14F-4D97-AF65-F5344CB8AC3E}">
        <p14:creationId xmlns:p14="http://schemas.microsoft.com/office/powerpoint/2010/main" val="23825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C6392-90CA-4933-BDC8-16D30B5A7B6B}" type="slidenum">
              <a:rPr lang="en-US" altLang="en-US"/>
              <a:pPr>
                <a:defRPr/>
              </a:pPr>
              <a:t>‹#›</a:t>
            </a:fld>
            <a:endParaRPr lang="en-US" altLang="en-US"/>
          </a:p>
        </p:txBody>
      </p:sp>
    </p:spTree>
    <p:extLst>
      <p:ext uri="{BB962C8B-B14F-4D97-AF65-F5344CB8AC3E}">
        <p14:creationId xmlns:p14="http://schemas.microsoft.com/office/powerpoint/2010/main" val="157409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0DBF7-9D6B-41E3-A3DF-3F9646CFEEDC}" type="slidenum">
              <a:rPr lang="en-US" altLang="en-US"/>
              <a:pPr>
                <a:defRPr/>
              </a:pPr>
              <a:t>‹#›</a:t>
            </a:fld>
            <a:endParaRPr lang="en-US" altLang="en-US"/>
          </a:p>
        </p:txBody>
      </p:sp>
    </p:spTree>
    <p:extLst>
      <p:ext uri="{BB962C8B-B14F-4D97-AF65-F5344CB8AC3E}">
        <p14:creationId xmlns:p14="http://schemas.microsoft.com/office/powerpoint/2010/main" val="396753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970D3-A573-4523-8A94-E50629BEF872}" type="slidenum">
              <a:rPr lang="en-US" altLang="en-US"/>
              <a:pPr>
                <a:defRPr/>
              </a:pPr>
              <a:t>‹#›</a:t>
            </a:fld>
            <a:endParaRPr lang="en-US" altLang="en-US"/>
          </a:p>
        </p:txBody>
      </p:sp>
    </p:spTree>
    <p:extLst>
      <p:ext uri="{BB962C8B-B14F-4D97-AF65-F5344CB8AC3E}">
        <p14:creationId xmlns:p14="http://schemas.microsoft.com/office/powerpoint/2010/main" val="4080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D14698-DC02-44F2-999A-6E3CF4855D7C}" type="slidenum">
              <a:rPr lang="en-US" altLang="en-US"/>
              <a:pPr>
                <a:defRPr/>
              </a:pPr>
              <a:t>‹#›</a:t>
            </a:fld>
            <a:endParaRPr lang="en-US" altLang="en-US"/>
          </a:p>
        </p:txBody>
      </p:sp>
    </p:spTree>
    <p:extLst>
      <p:ext uri="{BB962C8B-B14F-4D97-AF65-F5344CB8AC3E}">
        <p14:creationId xmlns:p14="http://schemas.microsoft.com/office/powerpoint/2010/main" val="116416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7F29EE-ECBF-4902-851B-2FAA332912F7}" type="slidenum">
              <a:rPr lang="en-US" altLang="en-US"/>
              <a:pPr>
                <a:defRPr/>
              </a:pPr>
              <a:t>‹#›</a:t>
            </a:fld>
            <a:endParaRPr lang="en-US" altLang="en-US"/>
          </a:p>
        </p:txBody>
      </p:sp>
    </p:spTree>
    <p:extLst>
      <p:ext uri="{BB962C8B-B14F-4D97-AF65-F5344CB8AC3E}">
        <p14:creationId xmlns:p14="http://schemas.microsoft.com/office/powerpoint/2010/main" val="64686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0DC469-C9F9-4C89-A7EA-A05BF9BA750D}" type="slidenum">
              <a:rPr lang="en-US" altLang="en-US"/>
              <a:pPr>
                <a:defRPr/>
              </a:pPr>
              <a:t>‹#›</a:t>
            </a:fld>
            <a:endParaRPr lang="en-US" altLang="en-US"/>
          </a:p>
        </p:txBody>
      </p:sp>
    </p:spTree>
    <p:extLst>
      <p:ext uri="{BB962C8B-B14F-4D97-AF65-F5344CB8AC3E}">
        <p14:creationId xmlns:p14="http://schemas.microsoft.com/office/powerpoint/2010/main" val="19665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4A5D55-FCE0-4D0E-B06B-66D19CC1B584}" type="slidenum">
              <a:rPr lang="en-US" altLang="en-US"/>
              <a:pPr>
                <a:defRPr/>
              </a:pPr>
              <a:t>‹#›</a:t>
            </a:fld>
            <a:endParaRPr lang="en-US" altLang="en-US"/>
          </a:p>
        </p:txBody>
      </p:sp>
    </p:spTree>
    <p:extLst>
      <p:ext uri="{BB962C8B-B14F-4D97-AF65-F5344CB8AC3E}">
        <p14:creationId xmlns:p14="http://schemas.microsoft.com/office/powerpoint/2010/main" val="36000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AF5083-5342-4A2E-BC07-7373CB712374}" type="slidenum">
              <a:rPr lang="en-US" altLang="en-US"/>
              <a:pPr>
                <a:defRPr/>
              </a:pPr>
              <a:t>‹#›</a:t>
            </a:fld>
            <a:endParaRPr lang="en-US" altLang="en-US"/>
          </a:p>
        </p:txBody>
      </p:sp>
    </p:spTree>
    <p:extLst>
      <p:ext uri="{BB962C8B-B14F-4D97-AF65-F5344CB8AC3E}">
        <p14:creationId xmlns:p14="http://schemas.microsoft.com/office/powerpoint/2010/main" val="399432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10C807-116F-4509-A9E6-F2A15CB3C7A5}" type="slidenum">
              <a:rPr lang="en-US" altLang="en-US"/>
              <a:pPr>
                <a:defRPr/>
              </a:pPr>
              <a:t>‹#›</a:t>
            </a:fld>
            <a:endParaRPr lang="en-US" altLang="en-US"/>
          </a:p>
        </p:txBody>
      </p:sp>
    </p:spTree>
    <p:extLst>
      <p:ext uri="{BB962C8B-B14F-4D97-AF65-F5344CB8AC3E}">
        <p14:creationId xmlns:p14="http://schemas.microsoft.com/office/powerpoint/2010/main" val="108866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61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761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761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B8B9405-3966-4820-97CE-EA0465BD3E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4" descr="i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96400"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2"/>
          <p:cNvSpPr>
            <a:spLocks noChangeArrowheads="1" noChangeShapeType="1" noTextEdit="1"/>
          </p:cNvSpPr>
          <p:nvPr/>
        </p:nvSpPr>
        <p:spPr bwMode="auto">
          <a:xfrm>
            <a:off x="2667000" y="914400"/>
            <a:ext cx="4114800" cy="1295400"/>
          </a:xfrm>
          <a:prstGeom prst="rect">
            <a:avLst/>
          </a:prstGeom>
        </p:spPr>
        <p:txBody>
          <a:bodyPr wrap="none" fromWordArt="1">
            <a:prstTxWarp prst="textPlain">
              <a:avLst>
                <a:gd name="adj" fmla="val 50000"/>
              </a:avLst>
            </a:prstTxWarp>
          </a:bodyPr>
          <a:lstStyle/>
          <a:p>
            <a:pPr algn="ctr"/>
            <a:endParaRPr lang="en-US" sz="4400" b="1" i="1" kern="10">
              <a:ln w="9525">
                <a:solidFill>
                  <a:srgbClr val="FF6600"/>
                </a:solidFill>
                <a:round/>
                <a:headEnd/>
                <a:tailEnd/>
              </a:ln>
              <a:solidFill>
                <a:srgbClr val="0000FF"/>
              </a:solidFill>
              <a:effectLst>
                <a:outerShdw dist="38100" dir="2700000" algn="tl" rotWithShape="0">
                  <a:srgbClr val="000000">
                    <a:alpha val="43137"/>
                  </a:srgbClr>
                </a:outerShdw>
              </a:effectLst>
              <a:latin typeface="VNI-Times" pitchFamily="2" charset="0"/>
            </a:endParaRPr>
          </a:p>
        </p:txBody>
      </p:sp>
      <p:sp>
        <p:nvSpPr>
          <p:cNvPr id="9225" name="Rectangle 9"/>
          <p:cNvSpPr>
            <a:spLocks noChangeArrowheads="1"/>
          </p:cNvSpPr>
          <p:nvPr/>
        </p:nvSpPr>
        <p:spPr bwMode="auto">
          <a:xfrm>
            <a:off x="1447800" y="228600"/>
            <a:ext cx="59436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endParaRPr lang="vi-VN" sz="4000">
              <a:solidFill>
                <a:srgbClr val="0944FF"/>
              </a:solidFill>
              <a:latin typeface="Times New Roman" pitchFamily="18" charset="0"/>
            </a:endParaRPr>
          </a:p>
        </p:txBody>
      </p:sp>
      <p:sp>
        <p:nvSpPr>
          <p:cNvPr id="3077" name="WordArt 3"/>
          <p:cNvSpPr>
            <a:spLocks noChangeArrowheads="1" noChangeShapeType="1" noTextEdit="1"/>
          </p:cNvSpPr>
          <p:nvPr/>
        </p:nvSpPr>
        <p:spPr bwMode="auto">
          <a:xfrm>
            <a:off x="1387475" y="3316288"/>
            <a:ext cx="7024688" cy="1444625"/>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 – LÔ- MÉT VUÔNG</a:t>
            </a:r>
          </a:p>
        </p:txBody>
      </p:sp>
      <p:sp>
        <p:nvSpPr>
          <p:cNvPr id="3078" name="WordArt 2"/>
          <p:cNvSpPr>
            <a:spLocks noChangeArrowheads="1" noChangeShapeType="1" noTextEdit="1"/>
          </p:cNvSpPr>
          <p:nvPr/>
        </p:nvSpPr>
        <p:spPr bwMode="auto">
          <a:xfrm>
            <a:off x="3048000" y="1662113"/>
            <a:ext cx="3733800" cy="153670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p>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4</a:t>
            </a:r>
          </a:p>
        </p:txBody>
      </p:sp>
      <p:sp>
        <p:nvSpPr>
          <p:cNvPr id="3079" name="WordArt 32"/>
          <p:cNvSpPr>
            <a:spLocks noChangeArrowheads="1" noChangeShapeType="1" noTextEdit="1"/>
          </p:cNvSpPr>
          <p:nvPr/>
        </p:nvSpPr>
        <p:spPr bwMode="auto">
          <a:xfrm>
            <a:off x="487363" y="0"/>
            <a:ext cx="8283575" cy="892175"/>
          </a:xfrm>
          <a:prstGeom prst="rect">
            <a:avLst/>
          </a:prstGeom>
        </p:spPr>
        <p:txBody>
          <a:bodyPr wrap="none" fromWordArt="1">
            <a:prstTxWarp prst="textPlain">
              <a:avLst>
                <a:gd name="adj" fmla="val 50000"/>
              </a:avLst>
            </a:prstTxWarp>
          </a:bodyPr>
          <a:lstStyle/>
          <a:p>
            <a:pPr algn="ctr"/>
            <a:r>
              <a:rPr lang="vi-VN" sz="3200" b="1" kern="10">
                <a:ln w="19050">
                  <a:solidFill>
                    <a:srgbClr val="00CC00"/>
                  </a:solidFill>
                  <a:round/>
                  <a:headEnd/>
                  <a:tailEnd/>
                </a:ln>
                <a:solidFill>
                  <a:srgbClr val="0000CC"/>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UỶ BAN NHÂN DÂN QUẬN PHÚ NHUẬN</a:t>
            </a:r>
          </a:p>
          <a:p>
            <a:pPr algn="ctr"/>
            <a:r>
              <a:rPr lang="vi-VN" sz="3200" b="1" kern="10">
                <a:ln w="19050">
                  <a:solidFill>
                    <a:srgbClr val="00CC00"/>
                  </a:solidFill>
                  <a:round/>
                  <a:headEnd/>
                  <a:tailEnd/>
                </a:ln>
                <a:solidFill>
                  <a:srgbClr val="0000CC"/>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TRƯỜNG TIỂU HỌC NGUYỄN ĐÌNH CHÍNH</a:t>
            </a:r>
            <a:endParaRPr lang="en-US" sz="3200" b="1" kern="10">
              <a:ln w="19050">
                <a:solidFill>
                  <a:srgbClr val="00CC00"/>
                </a:solidFill>
                <a:round/>
                <a:headEnd/>
                <a:tailEnd/>
              </a:ln>
              <a:solidFill>
                <a:srgbClr val="0000CC"/>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hong nen powe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Hộp_Văn_Bản 14"/>
          <p:cNvSpPr txBox="1">
            <a:spLocks noChangeArrowheads="1"/>
          </p:cNvSpPr>
          <p:nvPr/>
        </p:nvSpPr>
        <p:spPr bwMode="auto">
          <a:xfrm>
            <a:off x="8382000" y="4800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3316" name="Oval 4"/>
          <p:cNvSpPr>
            <a:spLocks noChangeArrowheads="1"/>
          </p:cNvSpPr>
          <p:nvPr/>
        </p:nvSpPr>
        <p:spPr bwMode="auto">
          <a:xfrm>
            <a:off x="247650" y="552450"/>
            <a:ext cx="3200400" cy="1752600"/>
          </a:xfrm>
          <a:prstGeom prst="ellipse">
            <a:avLst/>
          </a:prstGeom>
          <a:solidFill>
            <a:schemeClr val="folHlink"/>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a:solidFill>
                <a:srgbClr val="6600FF"/>
              </a:solidFill>
              <a:latin typeface="Times New Roman" panose="02020603050405020304" pitchFamily="18" charset="0"/>
            </a:endParaRPr>
          </a:p>
        </p:txBody>
      </p:sp>
      <p:sp>
        <p:nvSpPr>
          <p:cNvPr id="13317" name="WordArt 5"/>
          <p:cNvSpPr>
            <a:spLocks noChangeArrowheads="1" noChangeShapeType="1" noTextEdit="1"/>
          </p:cNvSpPr>
          <p:nvPr/>
        </p:nvSpPr>
        <p:spPr bwMode="auto">
          <a:xfrm>
            <a:off x="1047750" y="685800"/>
            <a:ext cx="1704975" cy="1371600"/>
          </a:xfrm>
          <a:prstGeom prst="rect">
            <a:avLst/>
          </a:prstGeom>
        </p:spPr>
        <p:txBody>
          <a:bodyPr wrap="none" fromWordArt="1">
            <a:prstTxWarp prst="textSlantUp">
              <a:avLst>
                <a:gd name="adj" fmla="val 35764"/>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I-Times" pitchFamily="2" charset="0"/>
              </a:rPr>
              <a:t>Troø chôi</a:t>
            </a:r>
          </a:p>
        </p:txBody>
      </p:sp>
      <p:sp>
        <p:nvSpPr>
          <p:cNvPr id="13318" name="WordArt 6"/>
          <p:cNvSpPr>
            <a:spLocks noChangeArrowheads="1" noChangeShapeType="1" noTextEdit="1"/>
          </p:cNvSpPr>
          <p:nvPr/>
        </p:nvSpPr>
        <p:spPr bwMode="auto">
          <a:xfrm>
            <a:off x="1023938" y="3657600"/>
            <a:ext cx="6538912" cy="2590800"/>
          </a:xfrm>
          <a:prstGeom prst="rect">
            <a:avLst/>
          </a:prstGeom>
        </p:spPr>
        <p:txBody>
          <a:bodyPr wrap="none" fromWordArt="1">
            <a:prstTxWarp prst="textPlain">
              <a:avLst>
                <a:gd name="adj" fmla="val 48667"/>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Ai nhanh - ai đúng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Text Box 3"/>
          <p:cNvSpPr txBox="1">
            <a:spLocks noChangeArrowheads="1"/>
          </p:cNvSpPr>
          <p:nvPr/>
        </p:nvSpPr>
        <p:spPr bwMode="auto">
          <a:xfrm>
            <a:off x="1352550" y="2230438"/>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t>    </a:t>
            </a:r>
            <a:r>
              <a:rPr lang="en-US" altLang="en-US" sz="4000" b="1">
                <a:latin typeface="Times New Roman" panose="02020603050405020304" pitchFamily="18" charset="0"/>
              </a:rPr>
              <a:t>A. 1km</a:t>
            </a:r>
            <a:r>
              <a:rPr lang="en-US" altLang="en-US" sz="4000" b="1" baseline="30000">
                <a:latin typeface="Times New Roman" panose="02020603050405020304" pitchFamily="18" charset="0"/>
              </a:rPr>
              <a:t>2        </a:t>
            </a:r>
            <a:r>
              <a:rPr lang="en-US" altLang="en-US" sz="4000" b="1">
                <a:latin typeface="Times New Roman" panose="02020603050405020304" pitchFamily="18" charset="0"/>
              </a:rPr>
              <a:t>= 1 000 000 m</a:t>
            </a:r>
            <a:r>
              <a:rPr lang="en-US" altLang="en-US" sz="4000" b="1" baseline="30000">
                <a:latin typeface="Times New Roman" panose="02020603050405020304" pitchFamily="18" charset="0"/>
              </a:rPr>
              <a:t>2</a:t>
            </a:r>
            <a:r>
              <a:rPr lang="en-US" altLang="en-US" sz="4000" b="1">
                <a:solidFill>
                  <a:srgbClr val="0000FF"/>
                </a:solidFill>
              </a:rPr>
              <a:t>          </a:t>
            </a:r>
          </a:p>
        </p:txBody>
      </p:sp>
      <p:sp>
        <p:nvSpPr>
          <p:cNvPr id="196616" name="Text Box 8"/>
          <p:cNvSpPr txBox="1">
            <a:spLocks noChangeArrowheads="1"/>
          </p:cNvSpPr>
          <p:nvPr/>
        </p:nvSpPr>
        <p:spPr bwMode="auto">
          <a:xfrm>
            <a:off x="1104900" y="3259138"/>
            <a:ext cx="7143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t>     </a:t>
            </a:r>
            <a:r>
              <a:rPr lang="en-US" altLang="en-US" sz="4000" b="1">
                <a:latin typeface="Times New Roman" panose="02020603050405020304" pitchFamily="18" charset="0"/>
              </a:rPr>
              <a:t>B.  1 000  m</a:t>
            </a:r>
            <a:r>
              <a:rPr lang="en-US" altLang="en-US" sz="4000" b="1" baseline="30000">
                <a:latin typeface="Times New Roman" panose="02020603050405020304" pitchFamily="18" charset="0"/>
              </a:rPr>
              <a:t>2</a:t>
            </a:r>
            <a:r>
              <a:rPr lang="en-US" altLang="en-US" sz="4000" b="1">
                <a:latin typeface="Times New Roman" panose="02020603050405020304" pitchFamily="18" charset="0"/>
              </a:rPr>
              <a:t> = 1 km</a:t>
            </a:r>
            <a:r>
              <a:rPr lang="en-US" altLang="en-US" sz="4000" b="1" baseline="30000">
                <a:latin typeface="Times New Roman" panose="02020603050405020304" pitchFamily="18" charset="0"/>
              </a:rPr>
              <a:t>2</a:t>
            </a:r>
            <a:r>
              <a:rPr lang="en-US" altLang="en-US" sz="4000" b="1">
                <a:solidFill>
                  <a:srgbClr val="0000FF"/>
                </a:solidFill>
              </a:rPr>
              <a:t>        </a:t>
            </a:r>
          </a:p>
        </p:txBody>
      </p:sp>
      <p:sp>
        <p:nvSpPr>
          <p:cNvPr id="196617" name="Text Box 9"/>
          <p:cNvSpPr txBox="1">
            <a:spLocks noChangeArrowheads="1"/>
          </p:cNvSpPr>
          <p:nvPr/>
        </p:nvSpPr>
        <p:spPr bwMode="auto">
          <a:xfrm>
            <a:off x="1733550" y="4268788"/>
            <a:ext cx="695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t> </a:t>
            </a:r>
            <a:r>
              <a:rPr lang="en-US" altLang="en-US" sz="4000" b="1">
                <a:latin typeface="Times New Roman" panose="02020603050405020304" pitchFamily="18" charset="0"/>
              </a:rPr>
              <a:t>C. 1m</a:t>
            </a:r>
            <a:r>
              <a:rPr lang="en-US" altLang="en-US" sz="4000" b="1" baseline="30000">
                <a:latin typeface="Times New Roman" panose="02020603050405020304" pitchFamily="18" charset="0"/>
              </a:rPr>
              <a:t>2</a:t>
            </a:r>
            <a:r>
              <a:rPr lang="en-US" altLang="en-US" sz="4000" b="1">
                <a:latin typeface="Times New Roman" panose="02020603050405020304" pitchFamily="18" charset="0"/>
              </a:rPr>
              <a:t>   =   10 dm</a:t>
            </a:r>
            <a:r>
              <a:rPr lang="en-US" altLang="en-US" sz="4000" b="1" baseline="30000">
                <a:latin typeface="Times New Roman" panose="02020603050405020304" pitchFamily="18" charset="0"/>
              </a:rPr>
              <a:t>2</a:t>
            </a:r>
            <a:r>
              <a:rPr lang="en-US" altLang="en-US" sz="4000" b="1">
                <a:solidFill>
                  <a:srgbClr val="0000FF"/>
                </a:solidFill>
              </a:rPr>
              <a:t>      </a:t>
            </a:r>
          </a:p>
        </p:txBody>
      </p:sp>
      <p:sp>
        <p:nvSpPr>
          <p:cNvPr id="14341" name="WordArt 15"/>
          <p:cNvSpPr>
            <a:spLocks noChangeArrowheads="1" noChangeShapeType="1" noTextEdit="1"/>
          </p:cNvSpPr>
          <p:nvPr/>
        </p:nvSpPr>
        <p:spPr bwMode="auto">
          <a:xfrm>
            <a:off x="2076450" y="495300"/>
            <a:ext cx="4381500" cy="628650"/>
          </a:xfrm>
          <a:prstGeom prst="rect">
            <a:avLst/>
          </a:prstGeom>
        </p:spPr>
        <p:txBody>
          <a:bodyPr wrap="none" fromWordArt="1">
            <a:prstTxWarp prst="textPlain">
              <a:avLst>
                <a:gd name="adj" fmla="val 50000"/>
              </a:avLst>
            </a:prstTxWarp>
          </a:bodyPr>
          <a:lstStyle/>
          <a:p>
            <a:pPr algn="ctr"/>
            <a:r>
              <a:rPr lang="vi-VN" sz="3600" b="1"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Chọn phương án đúng</a:t>
            </a:r>
            <a:endParaRPr lang="en-US" sz="3600" b="1"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196624" name="Oval 16"/>
          <p:cNvSpPr>
            <a:spLocks noChangeArrowheads="1"/>
          </p:cNvSpPr>
          <p:nvPr/>
        </p:nvSpPr>
        <p:spPr bwMode="auto">
          <a:xfrm>
            <a:off x="1752600" y="2228850"/>
            <a:ext cx="895350" cy="78105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6625" name="Rectangle 17"/>
          <p:cNvSpPr>
            <a:spLocks noChangeArrowheads="1"/>
          </p:cNvSpPr>
          <p:nvPr/>
        </p:nvSpPr>
        <p:spPr bwMode="auto">
          <a:xfrm>
            <a:off x="1428750" y="1371600"/>
            <a:ext cx="20574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Câu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625"/>
                                        </p:tgtEl>
                                        <p:attrNameLst>
                                          <p:attrName>style.visibility</p:attrName>
                                        </p:attrNameLst>
                                      </p:cBhvr>
                                      <p:to>
                                        <p:strVal val="visible"/>
                                      </p:to>
                                    </p:set>
                                    <p:animEffect transition="in" filter="blinds(horizontal)">
                                      <p:cBhvr>
                                        <p:cTn id="7" dur="500"/>
                                        <p:tgtEl>
                                          <p:spTgt spid="1966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6611"/>
                                        </p:tgtEl>
                                        <p:attrNameLst>
                                          <p:attrName>style.visibility</p:attrName>
                                        </p:attrNameLst>
                                      </p:cBhvr>
                                      <p:to>
                                        <p:strVal val="visible"/>
                                      </p:to>
                                    </p:set>
                                    <p:animEffect transition="in" filter="blinds(horizontal)">
                                      <p:cBhvr>
                                        <p:cTn id="10" dur="500"/>
                                        <p:tgtEl>
                                          <p:spTgt spid="1966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6616"/>
                                        </p:tgtEl>
                                        <p:attrNameLst>
                                          <p:attrName>style.visibility</p:attrName>
                                        </p:attrNameLst>
                                      </p:cBhvr>
                                      <p:to>
                                        <p:strVal val="visible"/>
                                      </p:to>
                                    </p:set>
                                    <p:animEffect transition="in" filter="blinds(horizontal)">
                                      <p:cBhvr>
                                        <p:cTn id="13" dur="500"/>
                                        <p:tgtEl>
                                          <p:spTgt spid="1966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6617"/>
                                        </p:tgtEl>
                                        <p:attrNameLst>
                                          <p:attrName>style.visibility</p:attrName>
                                        </p:attrNameLst>
                                      </p:cBhvr>
                                      <p:to>
                                        <p:strVal val="visible"/>
                                      </p:to>
                                    </p:set>
                                    <p:animEffect transition="in" filter="blinds(horizontal)">
                                      <p:cBhvr>
                                        <p:cTn id="16" dur="500"/>
                                        <p:tgtEl>
                                          <p:spTgt spid="1966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6624"/>
                                        </p:tgtEl>
                                        <p:attrNameLst>
                                          <p:attrName>style.visibility</p:attrName>
                                        </p:attrNameLst>
                                      </p:cBhvr>
                                      <p:to>
                                        <p:strVal val="visible"/>
                                      </p:to>
                                    </p:set>
                                    <p:anim calcmode="lin" valueType="num">
                                      <p:cBhvr additive="base">
                                        <p:cTn id="21" dur="500" fill="hold"/>
                                        <p:tgtEl>
                                          <p:spTgt spid="196624"/>
                                        </p:tgtEl>
                                        <p:attrNameLst>
                                          <p:attrName>ppt_x</p:attrName>
                                        </p:attrNameLst>
                                      </p:cBhvr>
                                      <p:tavLst>
                                        <p:tav tm="0">
                                          <p:val>
                                            <p:strVal val="#ppt_x"/>
                                          </p:val>
                                        </p:tav>
                                        <p:tav tm="100000">
                                          <p:val>
                                            <p:strVal val="#ppt_x"/>
                                          </p:val>
                                        </p:tav>
                                      </p:tavLst>
                                    </p:anim>
                                    <p:anim calcmode="lin" valueType="num">
                                      <p:cBhvr additive="base">
                                        <p:cTn id="22" dur="500" fill="hold"/>
                                        <p:tgtEl>
                                          <p:spTgt spid="196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p:bldP spid="196616" grpId="0"/>
      <p:bldP spid="196617" grpId="0"/>
      <p:bldP spid="196624" grpId="0" animBg="1"/>
      <p:bldP spid="1966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438150" y="1773238"/>
            <a:ext cx="6916738"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latin typeface="Times New Roman" panose="02020603050405020304" pitchFamily="18" charset="0"/>
              </a:rPr>
              <a:t> </a:t>
            </a:r>
            <a:r>
              <a:rPr lang="en-US" altLang="en-US" sz="3600" b="1">
                <a:solidFill>
                  <a:srgbClr val="FF3300"/>
                </a:solidFill>
                <a:latin typeface="Times New Roman" panose="02020603050405020304" pitchFamily="18" charset="0"/>
              </a:rPr>
              <a:t>Câu 2</a:t>
            </a:r>
          </a:p>
          <a:p>
            <a:pPr eaLnBrk="1" hangingPunct="1">
              <a:spcBef>
                <a:spcPct val="0"/>
              </a:spcBef>
              <a:buFontTx/>
              <a:buNone/>
            </a:pPr>
            <a:r>
              <a:rPr lang="en-US" altLang="en-US" sz="3600" b="1">
                <a:latin typeface="Times New Roman" panose="02020603050405020304" pitchFamily="18" charset="0"/>
              </a:rPr>
              <a:t>        </a:t>
            </a:r>
            <a:r>
              <a:rPr lang="en-US" altLang="en-US" sz="4000" b="1">
                <a:latin typeface="Times New Roman" panose="02020603050405020304" pitchFamily="18" charset="0"/>
              </a:rPr>
              <a:t>Diện tích phòng học: </a:t>
            </a:r>
          </a:p>
          <a:p>
            <a:pPr eaLnBrk="1" hangingPunct="1">
              <a:spcBef>
                <a:spcPct val="0"/>
              </a:spcBef>
              <a:buFontTx/>
              <a:buNone/>
            </a:pPr>
            <a:r>
              <a:rPr lang="en-US" altLang="en-US" sz="3600" b="1">
                <a:latin typeface="Times New Roman" panose="02020603050405020304" pitchFamily="18" charset="0"/>
              </a:rPr>
              <a:t>       </a:t>
            </a:r>
            <a:r>
              <a:rPr lang="en-US" altLang="en-US" sz="4000" b="1">
                <a:solidFill>
                  <a:srgbClr val="0000FF"/>
                </a:solidFill>
                <a:latin typeface="Times New Roman" panose="02020603050405020304" pitchFamily="18" charset="0"/>
              </a:rPr>
              <a:t>A.   81 cm</a:t>
            </a:r>
            <a:r>
              <a:rPr lang="en-US" altLang="en-US" sz="4000" b="1" baseline="30000">
                <a:solidFill>
                  <a:srgbClr val="0000FF"/>
                </a:solidFill>
                <a:latin typeface="Times New Roman" panose="02020603050405020304" pitchFamily="18" charset="0"/>
              </a:rPr>
              <a:t>2</a:t>
            </a:r>
            <a:r>
              <a:rPr lang="en-US" altLang="en-US" sz="3600" b="1">
                <a:solidFill>
                  <a:srgbClr val="0000FF"/>
                </a:solidFill>
                <a:latin typeface="Times New Roman" panose="02020603050405020304" pitchFamily="18" charset="0"/>
              </a:rPr>
              <a:t> </a:t>
            </a:r>
          </a:p>
          <a:p>
            <a:pPr eaLnBrk="1" hangingPunct="1">
              <a:spcBef>
                <a:spcPct val="0"/>
              </a:spcBef>
              <a:buFontTx/>
              <a:buNone/>
            </a:pPr>
            <a:r>
              <a:rPr lang="en-US" altLang="en-US" sz="3600" b="1">
                <a:solidFill>
                  <a:srgbClr val="0000FF"/>
                </a:solidFill>
                <a:latin typeface="Times New Roman" panose="02020603050405020304" pitchFamily="18" charset="0"/>
              </a:rPr>
              <a:t>       </a:t>
            </a:r>
            <a:r>
              <a:rPr lang="en-US" altLang="en-US" sz="4000" b="1">
                <a:solidFill>
                  <a:srgbClr val="0000FF"/>
                </a:solidFill>
                <a:latin typeface="Times New Roman" panose="02020603050405020304" pitchFamily="18" charset="0"/>
              </a:rPr>
              <a:t>B.   40 m</a:t>
            </a:r>
            <a:r>
              <a:rPr lang="en-US" altLang="en-US" sz="4000" b="1" baseline="30000">
                <a:solidFill>
                  <a:srgbClr val="0000FF"/>
                </a:solidFill>
                <a:latin typeface="Times New Roman" panose="02020603050405020304" pitchFamily="18" charset="0"/>
              </a:rPr>
              <a:t>2</a:t>
            </a:r>
            <a:r>
              <a:rPr lang="en-US" altLang="en-US" sz="4000" b="1">
                <a:solidFill>
                  <a:srgbClr val="0000FF"/>
                </a:solidFill>
                <a:latin typeface="Times New Roman" panose="02020603050405020304" pitchFamily="18" charset="0"/>
              </a:rPr>
              <a:t> </a:t>
            </a:r>
            <a:r>
              <a:rPr lang="en-US" altLang="en-US" sz="3600" b="1">
                <a:solidFill>
                  <a:srgbClr val="0000FF"/>
                </a:solidFill>
                <a:latin typeface="Times New Roman" panose="02020603050405020304" pitchFamily="18" charset="0"/>
              </a:rPr>
              <a:t> </a:t>
            </a:r>
          </a:p>
          <a:p>
            <a:pPr eaLnBrk="1" hangingPunct="1">
              <a:spcBef>
                <a:spcPct val="0"/>
              </a:spcBef>
              <a:buFontTx/>
              <a:buNone/>
            </a:pPr>
            <a:r>
              <a:rPr lang="en-US" altLang="en-US" sz="3600" b="1">
                <a:solidFill>
                  <a:srgbClr val="0000FF"/>
                </a:solidFill>
                <a:latin typeface="Times New Roman" panose="02020603050405020304" pitchFamily="18" charset="0"/>
              </a:rPr>
              <a:t>       </a:t>
            </a:r>
            <a:r>
              <a:rPr lang="en-US" altLang="en-US" sz="4000" b="1">
                <a:solidFill>
                  <a:srgbClr val="0000FF"/>
                </a:solidFill>
                <a:latin typeface="Times New Roman" panose="02020603050405020304" pitchFamily="18" charset="0"/>
              </a:rPr>
              <a:t>C.   900 dm</a:t>
            </a:r>
            <a:r>
              <a:rPr lang="en-US" altLang="en-US" sz="4000" b="1" baseline="30000">
                <a:solidFill>
                  <a:srgbClr val="0000FF"/>
                </a:solidFill>
                <a:latin typeface="Times New Roman" panose="02020603050405020304" pitchFamily="18" charset="0"/>
              </a:rPr>
              <a:t>2</a:t>
            </a:r>
            <a:endParaRPr lang="en-US" altLang="en-US" sz="4000" b="1">
              <a:solidFill>
                <a:srgbClr val="0000FF"/>
              </a:solidFill>
              <a:latin typeface="Times New Roman" panose="02020603050405020304" pitchFamily="18" charset="0"/>
            </a:endParaRPr>
          </a:p>
        </p:txBody>
      </p:sp>
      <p:sp>
        <p:nvSpPr>
          <p:cNvPr id="15363" name="WordArt 3"/>
          <p:cNvSpPr>
            <a:spLocks noChangeArrowheads="1" noChangeShapeType="1" noTextEdit="1"/>
          </p:cNvSpPr>
          <p:nvPr/>
        </p:nvSpPr>
        <p:spPr bwMode="auto">
          <a:xfrm>
            <a:off x="2000250" y="571500"/>
            <a:ext cx="4381500" cy="628650"/>
          </a:xfrm>
          <a:prstGeom prst="rect">
            <a:avLst/>
          </a:prstGeom>
        </p:spPr>
        <p:txBody>
          <a:bodyPr wrap="none" fromWordArt="1">
            <a:prstTxWarp prst="textPlain">
              <a:avLst>
                <a:gd name="adj" fmla="val 50000"/>
              </a:avLst>
            </a:prstTxWarp>
          </a:bodyPr>
          <a:lstStyle/>
          <a:p>
            <a:pPr algn="ctr"/>
            <a:r>
              <a:rPr lang="vi-VN" sz="3600" b="1"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Chọn phương án đúng</a:t>
            </a:r>
            <a:endParaRPr lang="en-US" sz="3600" b="1"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188420" name="Oval 4"/>
          <p:cNvSpPr>
            <a:spLocks noChangeArrowheads="1"/>
          </p:cNvSpPr>
          <p:nvPr/>
        </p:nvSpPr>
        <p:spPr bwMode="auto">
          <a:xfrm>
            <a:off x="1047750" y="3467100"/>
            <a:ext cx="895350" cy="81915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strips(downRight)">
                                      <p:cBhvr>
                                        <p:cTn id="7" dur="500"/>
                                        <p:tgtEl>
                                          <p:spTgt spid="188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8420"/>
                                        </p:tgtEl>
                                        <p:attrNameLst>
                                          <p:attrName>style.visibility</p:attrName>
                                        </p:attrNameLst>
                                      </p:cBhvr>
                                      <p:to>
                                        <p:strVal val="visible"/>
                                      </p:to>
                                    </p:set>
                                    <p:anim calcmode="lin" valueType="num">
                                      <p:cBhvr additive="base">
                                        <p:cTn id="12" dur="500" fill="hold"/>
                                        <p:tgtEl>
                                          <p:spTgt spid="188420"/>
                                        </p:tgtEl>
                                        <p:attrNameLst>
                                          <p:attrName>ppt_x</p:attrName>
                                        </p:attrNameLst>
                                      </p:cBhvr>
                                      <p:tavLst>
                                        <p:tav tm="0">
                                          <p:val>
                                            <p:strVal val="#ppt_x"/>
                                          </p:val>
                                        </p:tav>
                                        <p:tav tm="100000">
                                          <p:val>
                                            <p:strVal val="#ppt_x"/>
                                          </p:val>
                                        </p:tav>
                                      </p:tavLst>
                                    </p:anim>
                                    <p:anim calcmode="lin" valueType="num">
                                      <p:cBhvr additive="base">
                                        <p:cTn id="13" dur="500" fill="hold"/>
                                        <p:tgtEl>
                                          <p:spTgt spid="188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P spid="1884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Text Box 6"/>
          <p:cNvSpPr txBox="1">
            <a:spLocks noChangeArrowheads="1"/>
          </p:cNvSpPr>
          <p:nvPr/>
        </p:nvSpPr>
        <p:spPr bwMode="auto">
          <a:xfrm>
            <a:off x="533400" y="1735138"/>
            <a:ext cx="6916738"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latin typeface="Times New Roman" panose="02020603050405020304" pitchFamily="18" charset="0"/>
              </a:rPr>
              <a:t> </a:t>
            </a:r>
            <a:r>
              <a:rPr lang="en-US" altLang="en-US" sz="3600" b="1">
                <a:solidFill>
                  <a:srgbClr val="FF3300"/>
                </a:solidFill>
                <a:latin typeface="Times New Roman" panose="02020603050405020304" pitchFamily="18" charset="0"/>
              </a:rPr>
              <a:t>Câu 3</a:t>
            </a:r>
          </a:p>
          <a:p>
            <a:pPr eaLnBrk="1" hangingPunct="1">
              <a:spcBef>
                <a:spcPct val="0"/>
              </a:spcBef>
              <a:buFontTx/>
              <a:buNone/>
            </a:pPr>
            <a:r>
              <a:rPr lang="en-US" altLang="en-US" sz="3600" b="1">
                <a:latin typeface="Times New Roman" panose="02020603050405020304" pitchFamily="18" charset="0"/>
              </a:rPr>
              <a:t>      </a:t>
            </a:r>
            <a:r>
              <a:rPr lang="en-US" altLang="en-US" sz="4000" b="1">
                <a:latin typeface="Times New Roman" panose="02020603050405020304" pitchFamily="18" charset="0"/>
              </a:rPr>
              <a:t>Diện tích nước Việt Nam:</a:t>
            </a:r>
            <a:r>
              <a:rPr lang="en-US" altLang="en-US" sz="3600" b="1">
                <a:latin typeface="Times New Roman" panose="02020603050405020304" pitchFamily="18" charset="0"/>
              </a:rPr>
              <a:t> </a:t>
            </a:r>
          </a:p>
          <a:p>
            <a:pPr eaLnBrk="1" hangingPunct="1">
              <a:spcBef>
                <a:spcPct val="0"/>
              </a:spcBef>
              <a:buFontTx/>
              <a:buNone/>
            </a:pPr>
            <a:r>
              <a:rPr lang="en-US" altLang="en-US" sz="3600" b="1">
                <a:latin typeface="Times New Roman" panose="02020603050405020304" pitchFamily="18" charset="0"/>
              </a:rPr>
              <a:t>    </a:t>
            </a:r>
            <a:r>
              <a:rPr lang="en-US" altLang="en-US" sz="3600" b="1">
                <a:solidFill>
                  <a:srgbClr val="0000FF"/>
                </a:solidFill>
                <a:latin typeface="Times New Roman" panose="02020603050405020304" pitchFamily="18" charset="0"/>
              </a:rPr>
              <a:t>A.   5 000 000 m</a:t>
            </a:r>
            <a:r>
              <a:rPr lang="en-US" altLang="en-US" sz="3600" b="1" baseline="30000">
                <a:solidFill>
                  <a:srgbClr val="0000FF"/>
                </a:solidFill>
                <a:latin typeface="Times New Roman" panose="02020603050405020304" pitchFamily="18" charset="0"/>
              </a:rPr>
              <a:t>2</a:t>
            </a:r>
            <a:r>
              <a:rPr lang="en-US" altLang="en-US" sz="3600" b="1">
                <a:solidFill>
                  <a:srgbClr val="0000FF"/>
                </a:solidFill>
                <a:latin typeface="Times New Roman" panose="02020603050405020304" pitchFamily="18" charset="0"/>
              </a:rPr>
              <a:t> </a:t>
            </a:r>
          </a:p>
          <a:p>
            <a:pPr eaLnBrk="1" hangingPunct="1">
              <a:spcBef>
                <a:spcPct val="0"/>
              </a:spcBef>
              <a:buFontTx/>
              <a:buNone/>
            </a:pPr>
            <a:r>
              <a:rPr lang="en-US" altLang="en-US" sz="3600" b="1">
                <a:solidFill>
                  <a:srgbClr val="0000FF"/>
                </a:solidFill>
                <a:latin typeface="Times New Roman" panose="02020603050405020304" pitchFamily="18" charset="0"/>
              </a:rPr>
              <a:t>    B.   324 000 dm</a:t>
            </a:r>
            <a:r>
              <a:rPr lang="en-US" altLang="en-US" sz="3600" b="1" baseline="30000">
                <a:solidFill>
                  <a:srgbClr val="0000FF"/>
                </a:solidFill>
                <a:latin typeface="Times New Roman" panose="02020603050405020304" pitchFamily="18" charset="0"/>
              </a:rPr>
              <a:t>2</a:t>
            </a:r>
            <a:r>
              <a:rPr lang="en-US" altLang="en-US" sz="3600" b="1">
                <a:solidFill>
                  <a:srgbClr val="0000FF"/>
                </a:solidFill>
                <a:latin typeface="Times New Roman" panose="02020603050405020304" pitchFamily="18" charset="0"/>
              </a:rPr>
              <a:t>  </a:t>
            </a:r>
          </a:p>
          <a:p>
            <a:pPr eaLnBrk="1" hangingPunct="1">
              <a:spcBef>
                <a:spcPct val="0"/>
              </a:spcBef>
              <a:buFontTx/>
              <a:buNone/>
            </a:pPr>
            <a:r>
              <a:rPr lang="en-US" altLang="en-US" sz="3600" b="1">
                <a:solidFill>
                  <a:srgbClr val="0000FF"/>
                </a:solidFill>
                <a:latin typeface="Times New Roman" panose="02020603050405020304" pitchFamily="18" charset="0"/>
              </a:rPr>
              <a:t>    C.   331 212 km</a:t>
            </a:r>
            <a:r>
              <a:rPr lang="en-US" altLang="en-US" sz="3600" b="1" baseline="30000">
                <a:solidFill>
                  <a:srgbClr val="0000FF"/>
                </a:solidFill>
                <a:latin typeface="Times New Roman" panose="02020603050405020304" pitchFamily="18" charset="0"/>
              </a:rPr>
              <a:t>2</a:t>
            </a:r>
            <a:endParaRPr lang="en-US" altLang="en-US" sz="3600" b="1">
              <a:solidFill>
                <a:srgbClr val="0000FF"/>
              </a:solidFill>
              <a:latin typeface="Times New Roman" panose="02020603050405020304" pitchFamily="18" charset="0"/>
            </a:endParaRPr>
          </a:p>
        </p:txBody>
      </p:sp>
      <p:sp>
        <p:nvSpPr>
          <p:cNvPr id="16387" name="WordArt 9"/>
          <p:cNvSpPr>
            <a:spLocks noChangeArrowheads="1" noChangeShapeType="1" noTextEdit="1"/>
          </p:cNvSpPr>
          <p:nvPr/>
        </p:nvSpPr>
        <p:spPr bwMode="auto">
          <a:xfrm>
            <a:off x="2000250" y="571500"/>
            <a:ext cx="4381500" cy="628650"/>
          </a:xfrm>
          <a:prstGeom prst="rect">
            <a:avLst/>
          </a:prstGeom>
        </p:spPr>
        <p:txBody>
          <a:bodyPr wrap="none" fromWordArt="1">
            <a:prstTxWarp prst="textPlain">
              <a:avLst>
                <a:gd name="adj" fmla="val 50000"/>
              </a:avLst>
            </a:prstTxWarp>
          </a:bodyPr>
          <a:lstStyle/>
          <a:p>
            <a:pPr algn="ctr"/>
            <a:r>
              <a:rPr lang="vi-VN" sz="3600" b="1"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Chọn phương án đúng</a:t>
            </a:r>
            <a:endParaRPr lang="en-US" sz="3600" b="1" kern="1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156683" name="Oval 11"/>
          <p:cNvSpPr>
            <a:spLocks noChangeArrowheads="1"/>
          </p:cNvSpPr>
          <p:nvPr/>
        </p:nvSpPr>
        <p:spPr bwMode="auto">
          <a:xfrm>
            <a:off x="781050" y="3981450"/>
            <a:ext cx="895350" cy="78105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strips(downRight)">
                                      <p:cBhvr>
                                        <p:cTn id="7" dur="500"/>
                                        <p:tgtEl>
                                          <p:spTgt spid="156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6683"/>
                                        </p:tgtEl>
                                        <p:attrNameLst>
                                          <p:attrName>style.visibility</p:attrName>
                                        </p:attrNameLst>
                                      </p:cBhvr>
                                      <p:to>
                                        <p:strVal val="visible"/>
                                      </p:to>
                                    </p:set>
                                    <p:anim calcmode="lin" valueType="num">
                                      <p:cBhvr additive="base">
                                        <p:cTn id="12" dur="500" fill="hold"/>
                                        <p:tgtEl>
                                          <p:spTgt spid="156683"/>
                                        </p:tgtEl>
                                        <p:attrNameLst>
                                          <p:attrName>ppt_x</p:attrName>
                                        </p:attrNameLst>
                                      </p:cBhvr>
                                      <p:tavLst>
                                        <p:tav tm="0">
                                          <p:val>
                                            <p:strVal val="#ppt_x"/>
                                          </p:val>
                                        </p:tav>
                                        <p:tav tm="100000">
                                          <p:val>
                                            <p:strVal val="#ppt_x"/>
                                          </p:val>
                                        </p:tav>
                                      </p:tavLst>
                                    </p:anim>
                                    <p:anim calcmode="lin" valueType="num">
                                      <p:cBhvr additive="base">
                                        <p:cTn id="13" dur="500" fill="hold"/>
                                        <p:tgtEl>
                                          <p:spTgt spid="156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1566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p:cNvSpPr>
            <a:spLocks noChangeArrowheads="1"/>
          </p:cNvSpPr>
          <p:nvPr/>
        </p:nvSpPr>
        <p:spPr bwMode="auto">
          <a:xfrm>
            <a:off x="4267200" y="13716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sp>
        <p:nvSpPr>
          <p:cNvPr id="98307" name="AutoShape 3"/>
          <p:cNvSpPr>
            <a:spLocks noChangeArrowheads="1"/>
          </p:cNvSpPr>
          <p:nvPr/>
        </p:nvSpPr>
        <p:spPr bwMode="auto">
          <a:xfrm>
            <a:off x="5573713" y="10223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sp>
        <p:nvSpPr>
          <p:cNvPr id="98308" name="AutoShape 4"/>
          <p:cNvSpPr>
            <a:spLocks noChangeArrowheads="1"/>
          </p:cNvSpPr>
          <p:nvPr/>
        </p:nvSpPr>
        <p:spPr bwMode="auto">
          <a:xfrm>
            <a:off x="2316163" y="60515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sp>
        <p:nvSpPr>
          <p:cNvPr id="98309" name="AutoShape 5"/>
          <p:cNvSpPr>
            <a:spLocks noChangeArrowheads="1"/>
          </p:cNvSpPr>
          <p:nvPr/>
        </p:nvSpPr>
        <p:spPr bwMode="auto">
          <a:xfrm>
            <a:off x="6858000" y="57150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sp>
        <p:nvSpPr>
          <p:cNvPr id="98310" name="AutoShape 6"/>
          <p:cNvSpPr>
            <a:spLocks noChangeArrowheads="1"/>
          </p:cNvSpPr>
          <p:nvPr/>
        </p:nvSpPr>
        <p:spPr bwMode="auto">
          <a:xfrm>
            <a:off x="533400" y="5524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sp>
        <p:nvSpPr>
          <p:cNvPr id="98311" name="AutoShape 7"/>
          <p:cNvSpPr>
            <a:spLocks noChangeArrowheads="1"/>
          </p:cNvSpPr>
          <p:nvPr/>
        </p:nvSpPr>
        <p:spPr bwMode="auto">
          <a:xfrm>
            <a:off x="8153400" y="6858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pic>
        <p:nvPicPr>
          <p:cNvPr id="17416" name="Picture 9" descr="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2133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WordArt 10"/>
          <p:cNvSpPr>
            <a:spLocks noChangeArrowheads="1" noChangeShapeType="1" noTextEdit="1"/>
          </p:cNvSpPr>
          <p:nvPr/>
        </p:nvSpPr>
        <p:spPr bwMode="auto">
          <a:xfrm>
            <a:off x="685800" y="1219200"/>
            <a:ext cx="7315200" cy="48006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repeatCount="indefinite" fill="hold"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3000" fill="hold"/>
                                        <p:tgtEl>
                                          <p:spTgt spid="98306"/>
                                        </p:tgtEl>
                                        <p:attrNameLst>
                                          <p:attrName>ppt_x</p:attrName>
                                        </p:attrNameLst>
                                      </p:cBhvr>
                                      <p:tavLst>
                                        <p:tav tm="0">
                                          <p:val>
                                            <p:strVal val="#ppt_x"/>
                                          </p:val>
                                        </p:tav>
                                        <p:tav tm="100000">
                                          <p:val>
                                            <p:strVal val="#ppt_x"/>
                                          </p:val>
                                        </p:tav>
                                      </p:tavLst>
                                    </p:anim>
                                    <p:anim calcmode="lin" valueType="num">
                                      <p:cBhvr additive="base">
                                        <p:cTn id="8" dur="3000" fill="hold"/>
                                        <p:tgtEl>
                                          <p:spTgt spid="98306"/>
                                        </p:tgtEl>
                                        <p:attrNameLst>
                                          <p:attrName>ppt_y</p:attrName>
                                        </p:attrNameLst>
                                      </p:cBhvr>
                                      <p:tavLst>
                                        <p:tav tm="0">
                                          <p:val>
                                            <p:strVal val="0-#ppt_h/2"/>
                                          </p:val>
                                        </p:tav>
                                        <p:tav tm="100000">
                                          <p:val>
                                            <p:strVal val="#ppt_y"/>
                                          </p:val>
                                        </p:tav>
                                      </p:tavLst>
                                    </p:anim>
                                  </p:childTnLst>
                                </p:cTn>
                              </p:par>
                              <p:par>
                                <p:cTn id="9" presetID="2" presetClass="entr" presetSubtype="1" repeatCount="indefinite" fill="hold" nodeType="withEffect">
                                  <p:stCondLst>
                                    <p:cond delay="0"/>
                                  </p:stCondLst>
                                  <p:childTnLst>
                                    <p:set>
                                      <p:cBhvr>
                                        <p:cTn id="10" dur="1" fill="hold">
                                          <p:stCondLst>
                                            <p:cond delay="0"/>
                                          </p:stCondLst>
                                        </p:cTn>
                                        <p:tgtEl>
                                          <p:spTgt spid="98307"/>
                                        </p:tgtEl>
                                        <p:attrNameLst>
                                          <p:attrName>style.visibility</p:attrName>
                                        </p:attrNameLst>
                                      </p:cBhvr>
                                      <p:to>
                                        <p:strVal val="visible"/>
                                      </p:to>
                                    </p:set>
                                    <p:anim calcmode="lin" valueType="num">
                                      <p:cBhvr additive="base">
                                        <p:cTn id="11" dur="3000" fill="hold"/>
                                        <p:tgtEl>
                                          <p:spTgt spid="98307"/>
                                        </p:tgtEl>
                                        <p:attrNameLst>
                                          <p:attrName>ppt_x</p:attrName>
                                        </p:attrNameLst>
                                      </p:cBhvr>
                                      <p:tavLst>
                                        <p:tav tm="0">
                                          <p:val>
                                            <p:strVal val="#ppt_x"/>
                                          </p:val>
                                        </p:tav>
                                        <p:tav tm="100000">
                                          <p:val>
                                            <p:strVal val="#ppt_x"/>
                                          </p:val>
                                        </p:tav>
                                      </p:tavLst>
                                    </p:anim>
                                    <p:anim calcmode="lin" valueType="num">
                                      <p:cBhvr additive="base">
                                        <p:cTn id="12" dur="3000" fill="hold"/>
                                        <p:tgtEl>
                                          <p:spTgt spid="98307"/>
                                        </p:tgtEl>
                                        <p:attrNameLst>
                                          <p:attrName>ppt_y</p:attrName>
                                        </p:attrNameLst>
                                      </p:cBhvr>
                                      <p:tavLst>
                                        <p:tav tm="0">
                                          <p:val>
                                            <p:strVal val="0-#ppt_h/2"/>
                                          </p:val>
                                        </p:tav>
                                        <p:tav tm="100000">
                                          <p:val>
                                            <p:strVal val="#ppt_y"/>
                                          </p:val>
                                        </p:tav>
                                      </p:tavLst>
                                    </p:anim>
                                  </p:childTnLst>
                                </p:cTn>
                              </p:par>
                              <p:par>
                                <p:cTn id="13" presetID="2" presetClass="entr" presetSubtype="1" repeatCount="indefinite" fill="hold" nodeType="withEffect">
                                  <p:stCondLst>
                                    <p:cond delay="0"/>
                                  </p:stCondLst>
                                  <p:childTnLst>
                                    <p:set>
                                      <p:cBhvr>
                                        <p:cTn id="14" dur="1" fill="hold">
                                          <p:stCondLst>
                                            <p:cond delay="0"/>
                                          </p:stCondLst>
                                        </p:cTn>
                                        <p:tgtEl>
                                          <p:spTgt spid="98311"/>
                                        </p:tgtEl>
                                        <p:attrNameLst>
                                          <p:attrName>style.visibility</p:attrName>
                                        </p:attrNameLst>
                                      </p:cBhvr>
                                      <p:to>
                                        <p:strVal val="visible"/>
                                      </p:to>
                                    </p:set>
                                    <p:anim calcmode="lin" valueType="num">
                                      <p:cBhvr additive="base">
                                        <p:cTn id="15" dur="3000" fill="hold"/>
                                        <p:tgtEl>
                                          <p:spTgt spid="98311"/>
                                        </p:tgtEl>
                                        <p:attrNameLst>
                                          <p:attrName>ppt_x</p:attrName>
                                        </p:attrNameLst>
                                      </p:cBhvr>
                                      <p:tavLst>
                                        <p:tav tm="0">
                                          <p:val>
                                            <p:strVal val="#ppt_x"/>
                                          </p:val>
                                        </p:tav>
                                        <p:tav tm="100000">
                                          <p:val>
                                            <p:strVal val="#ppt_x"/>
                                          </p:val>
                                        </p:tav>
                                      </p:tavLst>
                                    </p:anim>
                                    <p:anim calcmode="lin" valueType="num">
                                      <p:cBhvr additive="base">
                                        <p:cTn id="16" dur="3000" fill="hold"/>
                                        <p:tgtEl>
                                          <p:spTgt spid="98311"/>
                                        </p:tgtEl>
                                        <p:attrNameLst>
                                          <p:attrName>ppt_y</p:attrName>
                                        </p:attrNameLst>
                                      </p:cBhvr>
                                      <p:tavLst>
                                        <p:tav tm="0">
                                          <p:val>
                                            <p:strVal val="0-#ppt_h/2"/>
                                          </p:val>
                                        </p:tav>
                                        <p:tav tm="100000">
                                          <p:val>
                                            <p:strVal val="#ppt_y"/>
                                          </p:val>
                                        </p:tav>
                                      </p:tavLst>
                                    </p:anim>
                                  </p:childTnLst>
                                </p:cTn>
                              </p:par>
                              <p:par>
                                <p:cTn id="17" presetID="2" presetClass="entr" presetSubtype="1" repeatCount="indefinite" fill="hold" nodeType="withEffect">
                                  <p:stCondLst>
                                    <p:cond delay="0"/>
                                  </p:stCondLst>
                                  <p:childTnLst>
                                    <p:set>
                                      <p:cBhvr>
                                        <p:cTn id="18" dur="1" fill="hold">
                                          <p:stCondLst>
                                            <p:cond delay="0"/>
                                          </p:stCondLst>
                                        </p:cTn>
                                        <p:tgtEl>
                                          <p:spTgt spid="98309"/>
                                        </p:tgtEl>
                                        <p:attrNameLst>
                                          <p:attrName>style.visibility</p:attrName>
                                        </p:attrNameLst>
                                      </p:cBhvr>
                                      <p:to>
                                        <p:strVal val="visible"/>
                                      </p:to>
                                    </p:set>
                                    <p:anim calcmode="lin" valueType="num">
                                      <p:cBhvr additive="base">
                                        <p:cTn id="19" dur="3000" fill="hold"/>
                                        <p:tgtEl>
                                          <p:spTgt spid="98309"/>
                                        </p:tgtEl>
                                        <p:attrNameLst>
                                          <p:attrName>ppt_x</p:attrName>
                                        </p:attrNameLst>
                                      </p:cBhvr>
                                      <p:tavLst>
                                        <p:tav tm="0">
                                          <p:val>
                                            <p:strVal val="#ppt_x"/>
                                          </p:val>
                                        </p:tav>
                                        <p:tav tm="100000">
                                          <p:val>
                                            <p:strVal val="#ppt_x"/>
                                          </p:val>
                                        </p:tav>
                                      </p:tavLst>
                                    </p:anim>
                                    <p:anim calcmode="lin" valueType="num">
                                      <p:cBhvr additive="base">
                                        <p:cTn id="20" dur="3000" fill="hold"/>
                                        <p:tgtEl>
                                          <p:spTgt spid="98309"/>
                                        </p:tgtEl>
                                        <p:attrNameLst>
                                          <p:attrName>ppt_y</p:attrName>
                                        </p:attrNameLst>
                                      </p:cBhvr>
                                      <p:tavLst>
                                        <p:tav tm="0">
                                          <p:val>
                                            <p:strVal val="0-#ppt_h/2"/>
                                          </p:val>
                                        </p:tav>
                                        <p:tav tm="100000">
                                          <p:val>
                                            <p:strVal val="#ppt_y"/>
                                          </p:val>
                                        </p:tav>
                                      </p:tavLst>
                                    </p:anim>
                                  </p:childTnLst>
                                </p:cTn>
                              </p:par>
                              <p:par>
                                <p:cTn id="21" presetID="2" presetClass="entr" presetSubtype="1" repeatCount="indefinite" fill="hold" nodeType="withEffect">
                                  <p:stCondLst>
                                    <p:cond delay="0"/>
                                  </p:stCondLst>
                                  <p:childTnLst>
                                    <p:set>
                                      <p:cBhvr>
                                        <p:cTn id="22" dur="1" fill="hold">
                                          <p:stCondLst>
                                            <p:cond delay="0"/>
                                          </p:stCondLst>
                                        </p:cTn>
                                        <p:tgtEl>
                                          <p:spTgt spid="98310"/>
                                        </p:tgtEl>
                                        <p:attrNameLst>
                                          <p:attrName>style.visibility</p:attrName>
                                        </p:attrNameLst>
                                      </p:cBhvr>
                                      <p:to>
                                        <p:strVal val="visible"/>
                                      </p:to>
                                    </p:set>
                                    <p:anim calcmode="lin" valueType="num">
                                      <p:cBhvr additive="base">
                                        <p:cTn id="23" dur="3000" fill="hold"/>
                                        <p:tgtEl>
                                          <p:spTgt spid="98310"/>
                                        </p:tgtEl>
                                        <p:attrNameLst>
                                          <p:attrName>ppt_x</p:attrName>
                                        </p:attrNameLst>
                                      </p:cBhvr>
                                      <p:tavLst>
                                        <p:tav tm="0">
                                          <p:val>
                                            <p:strVal val="#ppt_x"/>
                                          </p:val>
                                        </p:tav>
                                        <p:tav tm="100000">
                                          <p:val>
                                            <p:strVal val="#ppt_x"/>
                                          </p:val>
                                        </p:tav>
                                      </p:tavLst>
                                    </p:anim>
                                    <p:anim calcmode="lin" valueType="num">
                                      <p:cBhvr additive="base">
                                        <p:cTn id="24" dur="3000" fill="hold"/>
                                        <p:tgtEl>
                                          <p:spTgt spid="98310"/>
                                        </p:tgtEl>
                                        <p:attrNameLst>
                                          <p:attrName>ppt_y</p:attrName>
                                        </p:attrNameLst>
                                      </p:cBhvr>
                                      <p:tavLst>
                                        <p:tav tm="0">
                                          <p:val>
                                            <p:strVal val="0-#ppt_h/2"/>
                                          </p:val>
                                        </p:tav>
                                        <p:tav tm="100000">
                                          <p:val>
                                            <p:strVal val="#ppt_y"/>
                                          </p:val>
                                        </p:tav>
                                      </p:tavLst>
                                    </p:anim>
                                  </p:childTnLst>
                                </p:cTn>
                              </p:par>
                              <p:par>
                                <p:cTn id="25" presetID="2" presetClass="entr" presetSubtype="1" repeatCount="indefinite" fill="hold" nodeType="withEffect">
                                  <p:stCondLst>
                                    <p:cond delay="0"/>
                                  </p:stCondLst>
                                  <p:childTnLst>
                                    <p:set>
                                      <p:cBhvr>
                                        <p:cTn id="26" dur="1" fill="hold">
                                          <p:stCondLst>
                                            <p:cond delay="0"/>
                                          </p:stCondLst>
                                        </p:cTn>
                                        <p:tgtEl>
                                          <p:spTgt spid="98308"/>
                                        </p:tgtEl>
                                        <p:attrNameLst>
                                          <p:attrName>style.visibility</p:attrName>
                                        </p:attrNameLst>
                                      </p:cBhvr>
                                      <p:to>
                                        <p:strVal val="visible"/>
                                      </p:to>
                                    </p:set>
                                    <p:anim calcmode="lin" valueType="num">
                                      <p:cBhvr additive="base">
                                        <p:cTn id="27" dur="3000" fill="hold"/>
                                        <p:tgtEl>
                                          <p:spTgt spid="98308"/>
                                        </p:tgtEl>
                                        <p:attrNameLst>
                                          <p:attrName>ppt_x</p:attrName>
                                        </p:attrNameLst>
                                      </p:cBhvr>
                                      <p:tavLst>
                                        <p:tav tm="0">
                                          <p:val>
                                            <p:strVal val="#ppt_x"/>
                                          </p:val>
                                        </p:tav>
                                        <p:tav tm="100000">
                                          <p:val>
                                            <p:strVal val="#ppt_x"/>
                                          </p:val>
                                        </p:tav>
                                      </p:tavLst>
                                    </p:anim>
                                    <p:anim calcmode="lin" valueType="num">
                                      <p:cBhvr additive="base">
                                        <p:cTn id="28" dur="3000" fill="hold"/>
                                        <p:tgtEl>
                                          <p:spTgt spid="983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pSp>
        <p:nvGrpSpPr>
          <p:cNvPr id="330" name="Google Shape;330;p23"/>
          <p:cNvGrpSpPr/>
          <p:nvPr/>
        </p:nvGrpSpPr>
        <p:grpSpPr>
          <a:xfrm>
            <a:off x="-75881" y="3140749"/>
            <a:ext cx="772313" cy="497910"/>
            <a:chOff x="-75881" y="2283499"/>
            <a:chExt cx="772313" cy="497910"/>
          </a:xfrm>
        </p:grpSpPr>
        <p:sp>
          <p:nvSpPr>
            <p:cNvPr id="331" name="Google Shape;331;p23"/>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endParaRPr/>
            </a:p>
          </p:txBody>
        </p:sp>
        <p:sp>
          <p:nvSpPr>
            <p:cNvPr id="332" name="Google Shape;332;p23"/>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33" name="Google Shape;333;p23"/>
          <p:cNvGrpSpPr/>
          <p:nvPr/>
        </p:nvGrpSpPr>
        <p:grpSpPr>
          <a:xfrm>
            <a:off x="5350141" y="957552"/>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36" name="Google Shape;336;p23"/>
          <p:cNvGrpSpPr/>
          <p:nvPr/>
        </p:nvGrpSpPr>
        <p:grpSpPr>
          <a:xfrm>
            <a:off x="7429747" y="349219"/>
            <a:ext cx="892968" cy="986057"/>
            <a:chOff x="7281641" y="1136546"/>
            <a:chExt cx="892968" cy="986057"/>
          </a:xfrm>
        </p:grpSpPr>
        <p:sp>
          <p:nvSpPr>
            <p:cNvPr id="337" name="Google Shape;337;p23"/>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endParaRPr/>
            </a:p>
          </p:txBody>
        </p:sp>
        <p:sp>
          <p:nvSpPr>
            <p:cNvPr id="338" name="Google Shape;338;p23"/>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endParaRPr/>
            </a:p>
          </p:txBody>
        </p:sp>
        <p:sp>
          <p:nvSpPr>
            <p:cNvPr id="339" name="Google Shape;339;p23"/>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endParaRPr/>
            </a:p>
          </p:txBody>
        </p:sp>
        <p:sp>
          <p:nvSpPr>
            <p:cNvPr id="340" name="Google Shape;340;p23"/>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41" name="Google Shape;341;p23"/>
          <p:cNvGrpSpPr/>
          <p:nvPr/>
        </p:nvGrpSpPr>
        <p:grpSpPr>
          <a:xfrm>
            <a:off x="8268409" y="4660115"/>
            <a:ext cx="1026629" cy="1056842"/>
            <a:chOff x="8084663" y="3138245"/>
            <a:chExt cx="1026629" cy="1056842"/>
          </a:xfrm>
        </p:grpSpPr>
        <p:sp>
          <p:nvSpPr>
            <p:cNvPr id="342" name="Google Shape;342;p23"/>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43" name="Google Shape;343;p23"/>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44" name="Google Shape;344;p23"/>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45" name="Google Shape;345;p23"/>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46" name="Google Shape;346;p23"/>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47" name="Google Shape;347;p23"/>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56" name="Google Shape;356;p23"/>
          <p:cNvGrpSpPr/>
          <p:nvPr/>
        </p:nvGrpSpPr>
        <p:grpSpPr>
          <a:xfrm>
            <a:off x="53044" y="905500"/>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62" name="Google Shape;362;p23"/>
          <p:cNvGrpSpPr/>
          <p:nvPr/>
        </p:nvGrpSpPr>
        <p:grpSpPr>
          <a:xfrm>
            <a:off x="2677412" y="30185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grpSp>
        <p:nvGrpSpPr>
          <p:cNvPr id="369" name="Google Shape;369;p23"/>
          <p:cNvGrpSpPr/>
          <p:nvPr/>
        </p:nvGrpSpPr>
        <p:grpSpPr>
          <a:xfrm>
            <a:off x="4525635" y="831620"/>
            <a:ext cx="820760" cy="899951"/>
            <a:chOff x="4554058" y="287028"/>
            <a:chExt cx="820760" cy="899951"/>
          </a:xfrm>
        </p:grpSpPr>
        <p:grpSp>
          <p:nvGrpSpPr>
            <p:cNvPr id="370" name="Google Shape;370;p23"/>
            <p:cNvGrpSpPr/>
            <p:nvPr/>
          </p:nvGrpSpPr>
          <p:grpSpPr>
            <a:xfrm>
              <a:off x="4554058" y="287028"/>
              <a:ext cx="820760" cy="807258"/>
              <a:chOff x="4554058" y="287028"/>
              <a:chExt cx="820760" cy="807258"/>
            </a:xfrm>
          </p:grpSpPr>
          <p:sp>
            <p:nvSpPr>
              <p:cNvPr id="371" name="Google Shape;371;p23"/>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72" name="Google Shape;372;p23"/>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73" name="Google Shape;373;p23"/>
            <p:cNvGrpSpPr/>
            <p:nvPr/>
          </p:nvGrpSpPr>
          <p:grpSpPr>
            <a:xfrm>
              <a:off x="5063947" y="1041305"/>
              <a:ext cx="89912" cy="145673"/>
              <a:chOff x="5063947" y="1041305"/>
              <a:chExt cx="89912" cy="145673"/>
            </a:xfrm>
          </p:grpSpPr>
          <p:sp>
            <p:nvSpPr>
              <p:cNvPr id="374" name="Google Shape;374;p23"/>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75" name="Google Shape;375;p23"/>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grpSp>
        <p:nvGrpSpPr>
          <p:cNvPr id="376" name="Google Shape;376;p23"/>
          <p:cNvGrpSpPr/>
          <p:nvPr/>
        </p:nvGrpSpPr>
        <p:grpSpPr>
          <a:xfrm>
            <a:off x="6319556" y="95708"/>
            <a:ext cx="638917" cy="1022558"/>
            <a:chOff x="7100592" y="-366483"/>
            <a:chExt cx="638917" cy="1022558"/>
          </a:xfrm>
        </p:grpSpPr>
        <p:sp>
          <p:nvSpPr>
            <p:cNvPr id="377" name="Google Shape;377;p23"/>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78" name="Google Shape;378;p23"/>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79" name="Google Shape;379;p23"/>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80" name="Google Shape;380;p23"/>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84" name="Google Shape;384;p23"/>
          <p:cNvGrpSpPr/>
          <p:nvPr/>
        </p:nvGrpSpPr>
        <p:grpSpPr>
          <a:xfrm>
            <a:off x="3990684" y="268161"/>
            <a:ext cx="432221" cy="578920"/>
            <a:chOff x="3894690" y="-306155"/>
            <a:chExt cx="432221" cy="578920"/>
          </a:xfrm>
        </p:grpSpPr>
        <p:sp>
          <p:nvSpPr>
            <p:cNvPr id="385" name="Google Shape;385;p23"/>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nvGrpSpPr>
            <p:cNvPr id="386" name="Google Shape;386;p23"/>
            <p:cNvGrpSpPr/>
            <p:nvPr/>
          </p:nvGrpSpPr>
          <p:grpSpPr>
            <a:xfrm>
              <a:off x="3894690" y="-306155"/>
              <a:ext cx="98086" cy="107551"/>
              <a:chOff x="3894690" y="-306155"/>
              <a:chExt cx="98086" cy="107551"/>
            </a:xfrm>
          </p:grpSpPr>
          <p:sp>
            <p:nvSpPr>
              <p:cNvPr id="387" name="Google Shape;387;p23"/>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88" name="Google Shape;388;p23"/>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grpSp>
        <p:nvGrpSpPr>
          <p:cNvPr id="396" name="Google Shape;396;p23"/>
          <p:cNvGrpSpPr/>
          <p:nvPr/>
        </p:nvGrpSpPr>
        <p:grpSpPr>
          <a:xfrm>
            <a:off x="1670361" y="-42521"/>
            <a:ext cx="730914" cy="557013"/>
            <a:chOff x="1588573" y="-296128"/>
            <a:chExt cx="730914" cy="557013"/>
          </a:xfrm>
        </p:grpSpPr>
        <p:sp>
          <p:nvSpPr>
            <p:cNvPr id="397" name="Google Shape;397;p23"/>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nvGrpSpPr>
            <p:cNvPr id="398" name="Google Shape;398;p23"/>
            <p:cNvGrpSpPr/>
            <p:nvPr/>
          </p:nvGrpSpPr>
          <p:grpSpPr>
            <a:xfrm>
              <a:off x="2028140" y="-296128"/>
              <a:ext cx="162319" cy="81341"/>
              <a:chOff x="2028140" y="-296128"/>
              <a:chExt cx="162319" cy="81341"/>
            </a:xfrm>
          </p:grpSpPr>
          <p:sp>
            <p:nvSpPr>
              <p:cNvPr id="399" name="Google Shape;399;p23"/>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00" name="Google Shape;400;p23"/>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grpSp>
        <p:nvGrpSpPr>
          <p:cNvPr id="401" name="Google Shape;401;p23"/>
          <p:cNvGrpSpPr/>
          <p:nvPr/>
        </p:nvGrpSpPr>
        <p:grpSpPr>
          <a:xfrm>
            <a:off x="-42871" y="1948217"/>
            <a:ext cx="853058" cy="594507"/>
            <a:chOff x="1739309" y="566891"/>
            <a:chExt cx="853058" cy="594507"/>
          </a:xfrm>
        </p:grpSpPr>
        <p:grpSp>
          <p:nvGrpSpPr>
            <p:cNvPr id="402" name="Google Shape;402;p23"/>
            <p:cNvGrpSpPr/>
            <p:nvPr/>
          </p:nvGrpSpPr>
          <p:grpSpPr>
            <a:xfrm>
              <a:off x="1753572" y="566891"/>
              <a:ext cx="838796" cy="594507"/>
              <a:chOff x="1753572" y="566891"/>
              <a:chExt cx="838796" cy="594507"/>
            </a:xfrm>
          </p:grpSpPr>
          <p:sp>
            <p:nvSpPr>
              <p:cNvPr id="403" name="Google Shape;403;p23"/>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04" name="Google Shape;404;p23"/>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405" name="Google Shape;405;p23"/>
            <p:cNvGrpSpPr/>
            <p:nvPr/>
          </p:nvGrpSpPr>
          <p:grpSpPr>
            <a:xfrm>
              <a:off x="1739309" y="617821"/>
              <a:ext cx="85081" cy="113673"/>
              <a:chOff x="1739309" y="617821"/>
              <a:chExt cx="85081" cy="113673"/>
            </a:xfrm>
          </p:grpSpPr>
          <p:sp>
            <p:nvSpPr>
              <p:cNvPr id="406" name="Google Shape;406;p23"/>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07" name="Google Shape;407;p23"/>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grpSp>
        <p:nvGrpSpPr>
          <p:cNvPr id="413" name="Google Shape;413;p23"/>
          <p:cNvGrpSpPr/>
          <p:nvPr/>
        </p:nvGrpSpPr>
        <p:grpSpPr>
          <a:xfrm>
            <a:off x="867048" y="497566"/>
            <a:ext cx="693917" cy="709106"/>
            <a:chOff x="1214230" y="1280862"/>
            <a:chExt cx="693917" cy="709106"/>
          </a:xfrm>
        </p:grpSpPr>
        <p:sp>
          <p:nvSpPr>
            <p:cNvPr id="414" name="Google Shape;414;p23"/>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15" name="Google Shape;415;p23"/>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16" name="Google Shape;416;p23"/>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439" name="Google Shape;439;p23"/>
          <p:cNvGrpSpPr/>
          <p:nvPr/>
        </p:nvGrpSpPr>
        <p:grpSpPr>
          <a:xfrm>
            <a:off x="70769" y="4196730"/>
            <a:ext cx="638983" cy="1054658"/>
            <a:chOff x="319707" y="3143540"/>
            <a:chExt cx="638983" cy="1054658"/>
          </a:xfrm>
        </p:grpSpPr>
        <p:sp>
          <p:nvSpPr>
            <p:cNvPr id="440" name="Google Shape;440;p23"/>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41" name="Google Shape;441;p23"/>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42" name="Google Shape;442;p23"/>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43" name="Google Shape;443;p23"/>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444" name="Google Shape;444;p23"/>
          <p:cNvGrpSpPr/>
          <p:nvPr/>
        </p:nvGrpSpPr>
        <p:grpSpPr>
          <a:xfrm>
            <a:off x="1344284" y="4559524"/>
            <a:ext cx="388340" cy="497513"/>
            <a:chOff x="1344284" y="3702273"/>
            <a:chExt cx="388340" cy="497513"/>
          </a:xfrm>
        </p:grpSpPr>
        <p:sp>
          <p:nvSpPr>
            <p:cNvPr id="445" name="Google Shape;445;p23"/>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46" name="Google Shape;446;p23"/>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47" name="Google Shape;447;p23"/>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448" name="Google Shape;448;p23"/>
          <p:cNvGrpSpPr/>
          <p:nvPr/>
        </p:nvGrpSpPr>
        <p:grpSpPr>
          <a:xfrm>
            <a:off x="41897" y="5573511"/>
            <a:ext cx="1550979" cy="1347924"/>
            <a:chOff x="4368" y="4500332"/>
            <a:chExt cx="1550979" cy="1347924"/>
          </a:xfrm>
        </p:grpSpPr>
        <p:grpSp>
          <p:nvGrpSpPr>
            <p:cNvPr id="449" name="Google Shape;449;p23"/>
            <p:cNvGrpSpPr/>
            <p:nvPr/>
          </p:nvGrpSpPr>
          <p:grpSpPr>
            <a:xfrm>
              <a:off x="4368" y="4500332"/>
              <a:ext cx="1507264" cy="1347924"/>
              <a:chOff x="4368" y="4500332"/>
              <a:chExt cx="1507264" cy="1347924"/>
            </a:xfrm>
          </p:grpSpPr>
          <p:sp>
            <p:nvSpPr>
              <p:cNvPr id="450" name="Google Shape;450;p23"/>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51" name="Google Shape;451;p23"/>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52" name="Google Shape;452;p23"/>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53" name="Google Shape;453;p23"/>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54" name="Google Shape;454;p23"/>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55" name="Google Shape;455;p23"/>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56" name="Google Shape;456;p23"/>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57" name="Google Shape;457;p23"/>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58" name="Google Shape;458;p23"/>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59" name="Google Shape;459;p23"/>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60" name="Google Shape;460;p23"/>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461" name="Google Shape;461;p23"/>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62" name="Google Shape;462;p23"/>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463" name="Google Shape;463;p23"/>
          <p:cNvGrpSpPr/>
          <p:nvPr/>
        </p:nvGrpSpPr>
        <p:grpSpPr>
          <a:xfrm>
            <a:off x="1678385" y="5500102"/>
            <a:ext cx="1037582" cy="940754"/>
            <a:chOff x="1664354" y="4088694"/>
            <a:chExt cx="1037582" cy="940754"/>
          </a:xfrm>
        </p:grpSpPr>
        <p:grpSp>
          <p:nvGrpSpPr>
            <p:cNvPr id="464" name="Google Shape;464;p23"/>
            <p:cNvGrpSpPr/>
            <p:nvPr/>
          </p:nvGrpSpPr>
          <p:grpSpPr>
            <a:xfrm>
              <a:off x="1664354" y="4088694"/>
              <a:ext cx="1037582" cy="832607"/>
              <a:chOff x="1664354" y="4088694"/>
              <a:chExt cx="1037582" cy="832607"/>
            </a:xfrm>
          </p:grpSpPr>
          <p:sp>
            <p:nvSpPr>
              <p:cNvPr id="465" name="Google Shape;465;p23"/>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endParaRPr/>
              </a:p>
            </p:txBody>
          </p:sp>
          <p:sp>
            <p:nvSpPr>
              <p:cNvPr id="466" name="Google Shape;466;p23"/>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67" name="Google Shape;467;p23"/>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68" name="Google Shape;468;p23"/>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69" name="Google Shape;469;p23"/>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70" name="Google Shape;470;p23"/>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71" name="Google Shape;471;p23"/>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472" name="Google Shape;472;p23"/>
            <p:cNvGrpSpPr/>
            <p:nvPr/>
          </p:nvGrpSpPr>
          <p:grpSpPr>
            <a:xfrm>
              <a:off x="2242315" y="4930402"/>
              <a:ext cx="155932" cy="99046"/>
              <a:chOff x="2242315" y="4930402"/>
              <a:chExt cx="155932" cy="99046"/>
            </a:xfrm>
          </p:grpSpPr>
          <p:sp>
            <p:nvSpPr>
              <p:cNvPr id="473" name="Google Shape;473;p23"/>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74" name="Google Shape;474;p23"/>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grpSp>
        <p:nvGrpSpPr>
          <p:cNvPr id="475" name="Google Shape;475;p23"/>
          <p:cNvGrpSpPr/>
          <p:nvPr/>
        </p:nvGrpSpPr>
        <p:grpSpPr>
          <a:xfrm>
            <a:off x="2729219" y="6332709"/>
            <a:ext cx="636336" cy="613800"/>
            <a:chOff x="2661531" y="4759645"/>
            <a:chExt cx="636336" cy="613800"/>
          </a:xfrm>
        </p:grpSpPr>
        <p:sp>
          <p:nvSpPr>
            <p:cNvPr id="476" name="Google Shape;476;p23"/>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77" name="Google Shape;477;p23"/>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78" name="Google Shape;478;p23"/>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479" name="Google Shape;479;p23"/>
          <p:cNvGrpSpPr/>
          <p:nvPr/>
        </p:nvGrpSpPr>
        <p:grpSpPr>
          <a:xfrm>
            <a:off x="3370266" y="5806420"/>
            <a:ext cx="1065612" cy="1051580"/>
            <a:chOff x="3260869" y="4155210"/>
            <a:chExt cx="1065612" cy="1051580"/>
          </a:xfrm>
        </p:grpSpPr>
        <p:grpSp>
          <p:nvGrpSpPr>
            <p:cNvPr id="480" name="Google Shape;480;p23"/>
            <p:cNvGrpSpPr/>
            <p:nvPr/>
          </p:nvGrpSpPr>
          <p:grpSpPr>
            <a:xfrm>
              <a:off x="3260869" y="4155210"/>
              <a:ext cx="1065612" cy="1051580"/>
              <a:chOff x="3260869" y="4155210"/>
              <a:chExt cx="1065612" cy="1051580"/>
            </a:xfrm>
          </p:grpSpPr>
          <p:sp>
            <p:nvSpPr>
              <p:cNvPr id="481" name="Google Shape;481;p23"/>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82" name="Google Shape;482;p23"/>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83" name="Google Shape;483;p23"/>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84" name="Google Shape;484;p23"/>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85" name="Google Shape;485;p23"/>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86" name="Google Shape;486;p23"/>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487" name="Google Shape;487;p23"/>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88" name="Google Shape;488;p23"/>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492" name="Google Shape;492;p23"/>
          <p:cNvGrpSpPr/>
          <p:nvPr/>
        </p:nvGrpSpPr>
        <p:grpSpPr>
          <a:xfrm>
            <a:off x="4493914" y="5786941"/>
            <a:ext cx="591495" cy="708080"/>
            <a:chOff x="4349976" y="4801904"/>
            <a:chExt cx="591495" cy="708080"/>
          </a:xfrm>
        </p:grpSpPr>
        <p:sp>
          <p:nvSpPr>
            <p:cNvPr id="493" name="Google Shape;493;p23"/>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94" name="Google Shape;494;p23"/>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95" name="Google Shape;495;p23"/>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496" name="Google Shape;496;p23"/>
          <p:cNvGrpSpPr/>
          <p:nvPr/>
        </p:nvGrpSpPr>
        <p:grpSpPr>
          <a:xfrm>
            <a:off x="5630954" y="5953678"/>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499" name="Google Shape;499;p23"/>
          <p:cNvGrpSpPr/>
          <p:nvPr/>
        </p:nvGrpSpPr>
        <p:grpSpPr>
          <a:xfrm>
            <a:off x="5781570" y="5293539"/>
            <a:ext cx="1117358" cy="629618"/>
            <a:chOff x="5587702" y="3976345"/>
            <a:chExt cx="519354" cy="629618"/>
          </a:xfrm>
        </p:grpSpPr>
        <p:sp>
          <p:nvSpPr>
            <p:cNvPr id="500" name="Google Shape;500;p23"/>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01" name="Google Shape;501;p23"/>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02" name="Google Shape;502;p23"/>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03" name="Google Shape;503;p23"/>
          <p:cNvGrpSpPr/>
          <p:nvPr/>
        </p:nvGrpSpPr>
        <p:grpSpPr>
          <a:xfrm>
            <a:off x="6416108" y="433085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06" name="Google Shape;506;p23"/>
          <p:cNvGrpSpPr/>
          <p:nvPr/>
        </p:nvGrpSpPr>
        <p:grpSpPr>
          <a:xfrm>
            <a:off x="6376628" y="5378662"/>
            <a:ext cx="1009123" cy="1313971"/>
            <a:chOff x="6151764" y="3887194"/>
            <a:chExt cx="1009123" cy="1313971"/>
          </a:xfrm>
        </p:grpSpPr>
        <p:grpSp>
          <p:nvGrpSpPr>
            <p:cNvPr id="507" name="Google Shape;507;p23"/>
            <p:cNvGrpSpPr/>
            <p:nvPr/>
          </p:nvGrpSpPr>
          <p:grpSpPr>
            <a:xfrm>
              <a:off x="6151764" y="3887194"/>
              <a:ext cx="1009123" cy="1235674"/>
              <a:chOff x="6151764" y="3887194"/>
              <a:chExt cx="1009123" cy="1235674"/>
            </a:xfrm>
          </p:grpSpPr>
          <p:sp>
            <p:nvSpPr>
              <p:cNvPr id="508" name="Google Shape;508;p23"/>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endParaRPr/>
              </a:p>
            </p:txBody>
          </p:sp>
          <p:sp>
            <p:nvSpPr>
              <p:cNvPr id="509" name="Google Shape;509;p23"/>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10" name="Google Shape;510;p23"/>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11" name="Google Shape;511;p23"/>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12" name="Google Shape;512;p23"/>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13" name="Google Shape;513;p23"/>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14" name="Google Shape;514;p23"/>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15" name="Google Shape;515;p23"/>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16" name="Google Shape;516;p23"/>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17" name="Google Shape;517;p23"/>
            <p:cNvGrpSpPr/>
            <p:nvPr/>
          </p:nvGrpSpPr>
          <p:grpSpPr>
            <a:xfrm>
              <a:off x="6648515" y="5156391"/>
              <a:ext cx="174596" cy="44774"/>
              <a:chOff x="6648515" y="5156391"/>
              <a:chExt cx="174596" cy="44774"/>
            </a:xfrm>
          </p:grpSpPr>
          <p:sp>
            <p:nvSpPr>
              <p:cNvPr id="518" name="Google Shape;518;p23"/>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19" name="Google Shape;519;p23"/>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grpSp>
        <p:nvGrpSpPr>
          <p:cNvPr id="543" name="Google Shape;543;p23"/>
          <p:cNvGrpSpPr/>
          <p:nvPr/>
        </p:nvGrpSpPr>
        <p:grpSpPr>
          <a:xfrm>
            <a:off x="7184942" y="4534287"/>
            <a:ext cx="540037" cy="623992"/>
            <a:chOff x="7346204" y="3514142"/>
            <a:chExt cx="540037" cy="623992"/>
          </a:xfrm>
        </p:grpSpPr>
        <p:sp>
          <p:nvSpPr>
            <p:cNvPr id="544" name="Google Shape;544;p23"/>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45" name="Google Shape;545;p23"/>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46" name="Google Shape;546;p23"/>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47" name="Google Shape;547;p23"/>
          <p:cNvGrpSpPr/>
          <p:nvPr/>
        </p:nvGrpSpPr>
        <p:grpSpPr>
          <a:xfrm>
            <a:off x="7627140" y="5433497"/>
            <a:ext cx="1375953" cy="924075"/>
            <a:chOff x="7485292" y="4430739"/>
            <a:chExt cx="1375953" cy="924075"/>
          </a:xfrm>
        </p:grpSpPr>
        <p:sp>
          <p:nvSpPr>
            <p:cNvPr id="548" name="Google Shape;548;p23"/>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49" name="Google Shape;549;p23"/>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50" name="Google Shape;550;p23"/>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51" name="Google Shape;551;p23"/>
          <p:cNvGrpSpPr/>
          <p:nvPr/>
        </p:nvGrpSpPr>
        <p:grpSpPr>
          <a:xfrm>
            <a:off x="8560253" y="2932569"/>
            <a:ext cx="536463" cy="705466"/>
            <a:chOff x="8490510" y="1991557"/>
            <a:chExt cx="536463" cy="705466"/>
          </a:xfrm>
        </p:grpSpPr>
        <p:grpSp>
          <p:nvGrpSpPr>
            <p:cNvPr id="552" name="Google Shape;552;p23"/>
            <p:cNvGrpSpPr/>
            <p:nvPr/>
          </p:nvGrpSpPr>
          <p:grpSpPr>
            <a:xfrm>
              <a:off x="8490510" y="1991557"/>
              <a:ext cx="536463" cy="576273"/>
              <a:chOff x="8490510" y="1991557"/>
              <a:chExt cx="536463" cy="576273"/>
            </a:xfrm>
          </p:grpSpPr>
          <p:sp>
            <p:nvSpPr>
              <p:cNvPr id="553" name="Google Shape;553;p23"/>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54" name="Google Shape;554;p23"/>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55" name="Google Shape;555;p23"/>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56" name="Google Shape;556;p23"/>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57" name="Google Shape;557;p23"/>
          <p:cNvGrpSpPr/>
          <p:nvPr/>
        </p:nvGrpSpPr>
        <p:grpSpPr>
          <a:xfrm>
            <a:off x="7880864" y="3491601"/>
            <a:ext cx="1413745" cy="811560"/>
            <a:chOff x="6765365" y="2520242"/>
            <a:chExt cx="1413745" cy="811560"/>
          </a:xfrm>
        </p:grpSpPr>
        <p:sp>
          <p:nvSpPr>
            <p:cNvPr id="558" name="Google Shape;558;p23"/>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59" name="Google Shape;559;p23"/>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60" name="Google Shape;560;p23"/>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61" name="Google Shape;561;p23"/>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62" name="Google Shape;562;p23"/>
          <p:cNvGrpSpPr/>
          <p:nvPr/>
        </p:nvGrpSpPr>
        <p:grpSpPr>
          <a:xfrm>
            <a:off x="8493682" y="1893933"/>
            <a:ext cx="841873" cy="594507"/>
            <a:chOff x="8454538" y="1064636"/>
            <a:chExt cx="841873" cy="594507"/>
          </a:xfrm>
        </p:grpSpPr>
        <p:sp>
          <p:nvSpPr>
            <p:cNvPr id="563" name="Google Shape;563;p23"/>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64" name="Google Shape;564;p23"/>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65" name="Google Shape;565;p23"/>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66" name="Google Shape;566;p23"/>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67" name="Google Shape;567;p23"/>
          <p:cNvGrpSpPr/>
          <p:nvPr/>
        </p:nvGrpSpPr>
        <p:grpSpPr>
          <a:xfrm>
            <a:off x="8026652" y="968324"/>
            <a:ext cx="1015476" cy="922487"/>
            <a:chOff x="7961559" y="-202278"/>
            <a:chExt cx="1015476" cy="922487"/>
          </a:xfrm>
        </p:grpSpPr>
        <p:grpSp>
          <p:nvGrpSpPr>
            <p:cNvPr id="568" name="Google Shape;568;p23"/>
            <p:cNvGrpSpPr/>
            <p:nvPr/>
          </p:nvGrpSpPr>
          <p:grpSpPr>
            <a:xfrm>
              <a:off x="7961559" y="-121102"/>
              <a:ext cx="1015476" cy="841311"/>
              <a:chOff x="7961559" y="-121102"/>
              <a:chExt cx="1015476" cy="841311"/>
            </a:xfrm>
          </p:grpSpPr>
          <p:sp>
            <p:nvSpPr>
              <p:cNvPr id="569" name="Google Shape;569;p23"/>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70" name="Google Shape;570;p23"/>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71" name="Google Shape;571;p23"/>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72" name="Google Shape;572;p23"/>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73" name="Google Shape;573;p23"/>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74" name="Google Shape;574;p23"/>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75" name="Google Shape;575;p23"/>
            <p:cNvGrpSpPr/>
            <p:nvPr/>
          </p:nvGrpSpPr>
          <p:grpSpPr>
            <a:xfrm>
              <a:off x="8502092" y="-202278"/>
              <a:ext cx="136937" cy="83459"/>
              <a:chOff x="8502092" y="-202278"/>
              <a:chExt cx="136937" cy="83459"/>
            </a:xfrm>
          </p:grpSpPr>
          <p:sp>
            <p:nvSpPr>
              <p:cNvPr id="576" name="Google Shape;576;p23"/>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77" name="Google Shape;577;p23"/>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grpSp>
        <p:nvGrpSpPr>
          <p:cNvPr id="578" name="Google Shape;578;p23"/>
          <p:cNvGrpSpPr/>
          <p:nvPr/>
        </p:nvGrpSpPr>
        <p:grpSpPr>
          <a:xfrm>
            <a:off x="5226672" y="6124094"/>
            <a:ext cx="772313" cy="497744"/>
            <a:chOff x="4816519" y="4288164"/>
            <a:chExt cx="772313" cy="497744"/>
          </a:xfrm>
        </p:grpSpPr>
        <p:sp>
          <p:nvSpPr>
            <p:cNvPr id="579" name="Google Shape;579;p23"/>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endParaRPr/>
            </a:p>
          </p:txBody>
        </p:sp>
        <p:sp>
          <p:nvSpPr>
            <p:cNvPr id="580" name="Google Shape;580;p23"/>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81" name="Google Shape;581;p23"/>
          <p:cNvGrpSpPr/>
          <p:nvPr/>
        </p:nvGrpSpPr>
        <p:grpSpPr>
          <a:xfrm>
            <a:off x="560770" y="3776591"/>
            <a:ext cx="851139" cy="910474"/>
            <a:chOff x="1637980" y="2854741"/>
            <a:chExt cx="851139" cy="910474"/>
          </a:xfrm>
        </p:grpSpPr>
        <p:grpSp>
          <p:nvGrpSpPr>
            <p:cNvPr id="582" name="Google Shape;582;p23"/>
            <p:cNvGrpSpPr/>
            <p:nvPr/>
          </p:nvGrpSpPr>
          <p:grpSpPr>
            <a:xfrm>
              <a:off x="1637980" y="2854741"/>
              <a:ext cx="851139" cy="910474"/>
              <a:chOff x="1637980" y="2854741"/>
              <a:chExt cx="851139" cy="910474"/>
            </a:xfrm>
          </p:grpSpPr>
          <p:sp>
            <p:nvSpPr>
              <p:cNvPr id="583" name="Google Shape;583;p23"/>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FEB8B3"/>
              </a:solidFill>
              <a:ln>
                <a:noFill/>
              </a:ln>
            </p:spPr>
            <p:txBody>
              <a:bodyPr spcFirstLastPara="1" wrap="square" lIns="91425" tIns="91425" rIns="91425" bIns="91425" anchor="ctr" anchorCtr="0">
                <a:noAutofit/>
              </a:bodyPr>
              <a:lstStyle/>
              <a:p>
                <a:endParaRPr/>
              </a:p>
            </p:txBody>
          </p:sp>
          <p:sp>
            <p:nvSpPr>
              <p:cNvPr id="584" name="Google Shape;584;p23"/>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ED58A"/>
              </a:solidFill>
              <a:ln>
                <a:noFill/>
              </a:ln>
            </p:spPr>
            <p:txBody>
              <a:bodyPr spcFirstLastPara="1" wrap="square" lIns="91425" tIns="91425" rIns="91425" bIns="91425" anchor="ctr" anchorCtr="0">
                <a:noAutofit/>
              </a:bodyPr>
              <a:lstStyle/>
              <a:p>
                <a:endParaRPr/>
              </a:p>
            </p:txBody>
          </p:sp>
          <p:sp>
            <p:nvSpPr>
              <p:cNvPr id="585" name="Google Shape;585;p23"/>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586" name="Google Shape;586;p23"/>
            <p:cNvGrpSpPr/>
            <p:nvPr/>
          </p:nvGrpSpPr>
          <p:grpSpPr>
            <a:xfrm>
              <a:off x="2299466" y="3346165"/>
              <a:ext cx="124295" cy="108279"/>
              <a:chOff x="2299466" y="3346165"/>
              <a:chExt cx="124295" cy="108279"/>
            </a:xfrm>
          </p:grpSpPr>
          <p:sp>
            <p:nvSpPr>
              <p:cNvPr id="587" name="Google Shape;587;p23"/>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88" name="Google Shape;588;p23"/>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sp>
        <p:nvSpPr>
          <p:cNvPr id="256" name="TextBox 255">
            <a:extLst>
              <a:ext uri="{FF2B5EF4-FFF2-40B4-BE49-F238E27FC236}">
                <a16:creationId xmlns:a16="http://schemas.microsoft.com/office/drawing/2014/main" id="{941EAF4E-A7BD-412F-BA68-EB21E0E728B0}"/>
              </a:ext>
            </a:extLst>
          </p:cNvPr>
          <p:cNvSpPr txBox="1"/>
          <p:nvPr/>
        </p:nvSpPr>
        <p:spPr>
          <a:xfrm>
            <a:off x="1122962" y="2512192"/>
            <a:ext cx="7010761" cy="2123658"/>
          </a:xfrm>
          <a:prstGeom prst="rect">
            <a:avLst/>
          </a:prstGeom>
          <a:noFill/>
        </p:spPr>
        <p:txBody>
          <a:bodyPr wrap="square" rtlCol="0">
            <a:prstTxWarp prst="textCanUp">
              <a:avLst/>
            </a:prstTxWarp>
            <a:spAutoFit/>
          </a:bodyPr>
          <a:lstStyle/>
          <a:p>
            <a:pPr algn="ctr"/>
            <a:r>
              <a:rPr lang="en-US" sz="4400" dirty="0" smtClean="0">
                <a:ln w="0"/>
                <a:effectLst>
                  <a:outerShdw blurRad="38100" dist="19050" dir="2700000" algn="tl" rotWithShape="0">
                    <a:schemeClr val="dk1">
                      <a:alpha val="40000"/>
                    </a:schemeClr>
                  </a:outerShdw>
                </a:effectLst>
              </a:rPr>
              <a:t>TOÁN 4</a:t>
            </a:r>
            <a:endParaRPr lang="en-US" sz="4400" dirty="0" smtClean="0">
              <a:ln w="0"/>
              <a:effectLst>
                <a:outerShdw blurRad="38100" dist="19050" dir="2700000" algn="tl" rotWithShape="0">
                  <a:schemeClr val="dk1">
                    <a:alpha val="40000"/>
                  </a:schemeClr>
                </a:outerShdw>
              </a:effectLst>
            </a:endParaRPr>
          </a:p>
          <a:p>
            <a:pPr algn="ctr"/>
            <a:r>
              <a:rPr lang="en-US" sz="4400" dirty="0" smtClean="0">
                <a:ln w="0"/>
                <a:solidFill>
                  <a:srgbClr val="FF0000"/>
                </a:solidFill>
                <a:effectLst>
                  <a:outerShdw blurRad="38100" dist="19050" dir="2700000" algn="tl" rotWithShape="0">
                    <a:schemeClr val="dk1">
                      <a:alpha val="40000"/>
                    </a:schemeClr>
                  </a:outerShdw>
                </a:effectLst>
              </a:rPr>
              <a:t>LUYỆN TẬP</a:t>
            </a:r>
            <a:endParaRPr lang="en-US" sz="4400" dirty="0">
              <a:ln w="0"/>
              <a:solidFill>
                <a:srgbClr val="FF0000"/>
              </a:solidFill>
              <a:effectLst>
                <a:outerShdw blurRad="38100" dist="19050" dir="2700000" algn="tl" rotWithShape="0">
                  <a:schemeClr val="dk1">
                    <a:alpha val="40000"/>
                  </a:schemeClr>
                </a:outerShdw>
              </a:effectLst>
            </a:endParaRPr>
          </a:p>
        </p:txBody>
      </p:sp>
      <p:sp>
        <p:nvSpPr>
          <p:cNvPr id="2" name="TextBox 1"/>
          <p:cNvSpPr txBox="1"/>
          <p:nvPr/>
        </p:nvSpPr>
        <p:spPr>
          <a:xfrm>
            <a:off x="975269" y="1550399"/>
            <a:ext cx="8371905"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UỶ BAN NHÂN DÂN QUẬN PHÚ NHUẬN</a:t>
            </a:r>
          </a:p>
          <a:p>
            <a:r>
              <a:rPr lang="en-US" sz="2800" dirty="0" smtClean="0">
                <a:latin typeface="Times New Roman" panose="02020603050405020304" pitchFamily="18" charset="0"/>
                <a:cs typeface="Times New Roman" panose="02020603050405020304" pitchFamily="18" charset="0"/>
              </a:rPr>
              <a:t>TRƯỜNG TIỂU HỌC NGUYỄN ĐÌNH CHÍNH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70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563563"/>
            <a:ext cx="890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err="1" smtClean="0">
                <a:solidFill>
                  <a:srgbClr val="00B050"/>
                </a:solidFill>
                <a:latin typeface="Times New Roman" panose="02020603050405020304" pitchFamily="18" charset="0"/>
              </a:rPr>
              <a:t>Bài</a:t>
            </a:r>
            <a:r>
              <a:rPr lang="en-US" altLang="en-US" sz="3600" b="1" dirty="0" smtClean="0">
                <a:solidFill>
                  <a:srgbClr val="00B050"/>
                </a:solidFill>
                <a:latin typeface="Times New Roman" panose="02020603050405020304" pitchFamily="18" charset="0"/>
              </a:rPr>
              <a:t> </a:t>
            </a:r>
            <a:r>
              <a:rPr lang="en-US" altLang="en-US" sz="3600" b="1" dirty="0" smtClean="0">
                <a:solidFill>
                  <a:srgbClr val="00B050"/>
                </a:solidFill>
                <a:latin typeface="Times New Roman" panose="02020603050405020304" pitchFamily="18" charset="0"/>
              </a:rPr>
              <a:t>1</a:t>
            </a:r>
            <a:r>
              <a:rPr lang="en-US" altLang="en-US" sz="3600" b="1" dirty="0">
                <a:solidFill>
                  <a:srgbClr val="00B050"/>
                </a:solidFill>
                <a:latin typeface="Times New Roman" panose="02020603050405020304" pitchFamily="18" charset="0"/>
              </a:rPr>
              <a:t>:</a:t>
            </a:r>
            <a:r>
              <a:rPr lang="en-US" altLang="en-US" sz="3600" b="1" dirty="0" smtClean="0">
                <a:solidFill>
                  <a:srgbClr val="00B050"/>
                </a:solidFill>
                <a:latin typeface="Times New Roman" panose="02020603050405020304" pitchFamily="18" charset="0"/>
              </a:rPr>
              <a:t> </a:t>
            </a:r>
            <a:r>
              <a:rPr lang="en-US" altLang="en-US" sz="3600" b="1" dirty="0" err="1">
                <a:solidFill>
                  <a:srgbClr val="00B050"/>
                </a:solidFill>
                <a:latin typeface="Times New Roman" panose="02020603050405020304" pitchFamily="18" charset="0"/>
              </a:rPr>
              <a:t>Viết</a:t>
            </a:r>
            <a:r>
              <a:rPr lang="en-US" altLang="en-US" sz="3600" b="1" dirty="0">
                <a:solidFill>
                  <a:srgbClr val="00B050"/>
                </a:solidFill>
                <a:latin typeface="Times New Roman" panose="02020603050405020304" pitchFamily="18" charset="0"/>
              </a:rPr>
              <a:t> </a:t>
            </a:r>
            <a:r>
              <a:rPr lang="en-US" altLang="en-US" sz="3600" b="1" dirty="0" err="1">
                <a:solidFill>
                  <a:srgbClr val="00B050"/>
                </a:solidFill>
                <a:latin typeface="Times New Roman" panose="02020603050405020304" pitchFamily="18" charset="0"/>
              </a:rPr>
              <a:t>số</a:t>
            </a:r>
            <a:r>
              <a:rPr lang="en-US" altLang="en-US" sz="3600" b="1" dirty="0">
                <a:solidFill>
                  <a:srgbClr val="00B050"/>
                </a:solidFill>
                <a:latin typeface="Times New Roman" panose="02020603050405020304" pitchFamily="18" charset="0"/>
              </a:rPr>
              <a:t> </a:t>
            </a:r>
            <a:r>
              <a:rPr lang="en-US" altLang="en-US" sz="3600" b="1" dirty="0" err="1">
                <a:solidFill>
                  <a:srgbClr val="00B050"/>
                </a:solidFill>
                <a:latin typeface="Times New Roman" panose="02020603050405020304" pitchFamily="18" charset="0"/>
              </a:rPr>
              <a:t>thích</a:t>
            </a:r>
            <a:r>
              <a:rPr lang="en-US" altLang="en-US" sz="3600" b="1" dirty="0">
                <a:solidFill>
                  <a:srgbClr val="00B050"/>
                </a:solidFill>
                <a:latin typeface="Times New Roman" panose="02020603050405020304" pitchFamily="18" charset="0"/>
              </a:rPr>
              <a:t> </a:t>
            </a:r>
            <a:r>
              <a:rPr lang="en-US" altLang="en-US" sz="3600" b="1" dirty="0" err="1">
                <a:solidFill>
                  <a:srgbClr val="00B050"/>
                </a:solidFill>
                <a:latin typeface="Times New Roman" panose="02020603050405020304" pitchFamily="18" charset="0"/>
              </a:rPr>
              <a:t>hợp</a:t>
            </a:r>
            <a:r>
              <a:rPr lang="en-US" altLang="en-US" sz="3600" b="1" dirty="0">
                <a:solidFill>
                  <a:srgbClr val="00B050"/>
                </a:solidFill>
                <a:latin typeface="Times New Roman" panose="02020603050405020304" pitchFamily="18" charset="0"/>
              </a:rPr>
              <a:t> </a:t>
            </a:r>
            <a:r>
              <a:rPr lang="en-US" altLang="en-US" sz="3600" b="1" dirty="0" err="1">
                <a:solidFill>
                  <a:srgbClr val="00B050"/>
                </a:solidFill>
                <a:latin typeface="Times New Roman" panose="02020603050405020304" pitchFamily="18" charset="0"/>
              </a:rPr>
              <a:t>vào</a:t>
            </a:r>
            <a:r>
              <a:rPr lang="en-US" altLang="en-US" sz="3600" b="1" dirty="0">
                <a:solidFill>
                  <a:srgbClr val="00B050"/>
                </a:solidFill>
                <a:latin typeface="Times New Roman" panose="02020603050405020304" pitchFamily="18" charset="0"/>
              </a:rPr>
              <a:t> </a:t>
            </a:r>
            <a:r>
              <a:rPr lang="en-US" altLang="en-US" sz="3600" b="1" dirty="0" err="1">
                <a:solidFill>
                  <a:srgbClr val="00B050"/>
                </a:solidFill>
                <a:latin typeface="Times New Roman" panose="02020603050405020304" pitchFamily="18" charset="0"/>
              </a:rPr>
              <a:t>chỗ</a:t>
            </a:r>
            <a:r>
              <a:rPr lang="en-US" altLang="en-US" sz="3600" b="1" dirty="0">
                <a:solidFill>
                  <a:srgbClr val="00B050"/>
                </a:solidFill>
                <a:latin typeface="Times New Roman" panose="02020603050405020304" pitchFamily="18" charset="0"/>
              </a:rPr>
              <a:t> </a:t>
            </a:r>
            <a:r>
              <a:rPr lang="en-US" altLang="en-US" sz="3600" b="1" dirty="0" err="1">
                <a:solidFill>
                  <a:srgbClr val="00B050"/>
                </a:solidFill>
                <a:latin typeface="Times New Roman" panose="02020603050405020304" pitchFamily="18" charset="0"/>
              </a:rPr>
              <a:t>chấm</a:t>
            </a:r>
            <a:r>
              <a:rPr lang="en-US" altLang="en-US" sz="3600" b="1" dirty="0">
                <a:solidFill>
                  <a:srgbClr val="00B050"/>
                </a:solidFill>
                <a:latin typeface="Times New Roman" panose="02020603050405020304" pitchFamily="18" charset="0"/>
              </a:rPr>
              <a:t>:</a:t>
            </a:r>
          </a:p>
        </p:txBody>
      </p:sp>
      <p:sp>
        <p:nvSpPr>
          <p:cNvPr id="10243" name="Text Box 5"/>
          <p:cNvSpPr txBox="1">
            <a:spLocks noChangeArrowheads="1"/>
          </p:cNvSpPr>
          <p:nvPr/>
        </p:nvSpPr>
        <p:spPr bwMode="auto">
          <a:xfrm>
            <a:off x="134938" y="4227513"/>
            <a:ext cx="714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912</a:t>
            </a:r>
            <a:r>
              <a:rPr lang="en-US" altLang="en-US" sz="3600" b="1" dirty="0" smtClean="0">
                <a:solidFill>
                  <a:srgbClr val="0000FF"/>
                </a:solidFill>
                <a:latin typeface="Times New Roman" panose="02020603050405020304" pitchFamily="18" charset="0"/>
                <a:cs typeface="Times New Roman" panose="02020603050405020304" pitchFamily="18" charset="0"/>
              </a:rPr>
              <a:t>m</a:t>
            </a:r>
            <a:r>
              <a:rPr lang="en-US" altLang="en-US" sz="3600" b="1" baseline="30000" dirty="0" smtClean="0">
                <a:solidFill>
                  <a:srgbClr val="0000FF"/>
                </a:solidFill>
                <a:latin typeface="Times New Roman" panose="02020603050405020304" pitchFamily="18" charset="0"/>
                <a:cs typeface="Times New Roman" panose="02020603050405020304" pitchFamily="18" charset="0"/>
              </a:rPr>
              <a:t>2                        </a:t>
            </a:r>
            <a:r>
              <a:rPr lang="en-US" altLang="en-US" sz="3600" b="1" dirty="0" smtClean="0">
                <a:solidFill>
                  <a:srgbClr val="0000FF"/>
                </a:solidFill>
                <a:latin typeface="Times New Roman" panose="02020603050405020304" pitchFamily="18" charset="0"/>
                <a:cs typeface="Times New Roman" panose="02020603050405020304" pitchFamily="18" charset="0"/>
              </a:rPr>
              <a:t>=                dm</a:t>
            </a:r>
            <a:r>
              <a:rPr lang="en-US" altLang="en-US" sz="3600" b="1" baseline="30000" dirty="0" smtClean="0">
                <a:solidFill>
                  <a:srgbClr val="0000FF"/>
                </a:solidFill>
                <a:latin typeface="Times New Roman" panose="02020603050405020304" pitchFamily="18" charset="0"/>
                <a:cs typeface="Times New Roman" panose="02020603050405020304" pitchFamily="18" charset="0"/>
              </a:rPr>
              <a:t>2</a:t>
            </a:r>
            <a:r>
              <a:rPr lang="en-US" altLang="en-US" sz="3600" b="1" dirty="0" smtClean="0">
                <a:solidFill>
                  <a:srgbClr val="0000FF"/>
                </a:solidFill>
                <a:latin typeface="Times New Roman" panose="02020603050405020304" pitchFamily="18" charset="0"/>
                <a:cs typeface="Times New Roman" panose="02020603050405020304" pitchFamily="18" charset="0"/>
              </a:rPr>
              <a:t>          </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10244" name="Text Box 12"/>
          <p:cNvSpPr txBox="1">
            <a:spLocks noChangeArrowheads="1"/>
          </p:cNvSpPr>
          <p:nvPr/>
        </p:nvSpPr>
        <p:spPr bwMode="auto">
          <a:xfrm>
            <a:off x="196850" y="4984750"/>
            <a:ext cx="752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51 </a:t>
            </a:r>
            <a:r>
              <a:rPr lang="en-US" altLang="en-US" sz="3600" b="1" dirty="0">
                <a:solidFill>
                  <a:srgbClr val="0000FF"/>
                </a:solidFill>
                <a:latin typeface="Times New Roman" panose="02020603050405020304" pitchFamily="18" charset="0"/>
                <a:cs typeface="Times New Roman" panose="02020603050405020304" pitchFamily="18" charset="0"/>
              </a:rPr>
              <a:t>000 </a:t>
            </a:r>
            <a:r>
              <a:rPr lang="en-US" altLang="en-US" sz="3600" b="1" dirty="0" smtClean="0">
                <a:solidFill>
                  <a:srgbClr val="0000FF"/>
                </a:solidFill>
                <a:latin typeface="Times New Roman" panose="02020603050405020304" pitchFamily="18" charset="0"/>
                <a:cs typeface="Times New Roman" panose="02020603050405020304" pitchFamily="18" charset="0"/>
              </a:rPr>
              <a:t>000m</a:t>
            </a:r>
            <a:r>
              <a:rPr lang="en-US" altLang="en-US" sz="3600" b="1" baseline="30000" dirty="0" smtClean="0">
                <a:solidFill>
                  <a:srgbClr val="0000FF"/>
                </a:solidFill>
                <a:latin typeface="Times New Roman" panose="02020603050405020304" pitchFamily="18" charset="0"/>
                <a:cs typeface="Times New Roman" panose="02020603050405020304" pitchFamily="18" charset="0"/>
              </a:rPr>
              <a:t>2    </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          km</a:t>
            </a:r>
            <a:r>
              <a:rPr lang="en-US" altLang="en-US" sz="3600" b="1" baseline="30000" dirty="0">
                <a:solidFill>
                  <a:srgbClr val="0000FF"/>
                </a:solidFill>
                <a:latin typeface="Times New Roman" panose="02020603050405020304" pitchFamily="18" charset="0"/>
                <a:cs typeface="Times New Roman" panose="02020603050405020304" pitchFamily="18" charset="0"/>
              </a:rPr>
              <a:t>2</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
        <p:nvSpPr>
          <p:cNvPr id="10245" name="Text Box 13"/>
          <p:cNvSpPr txBox="1">
            <a:spLocks noChangeArrowheads="1"/>
          </p:cNvSpPr>
          <p:nvPr/>
        </p:nvSpPr>
        <p:spPr bwMode="auto">
          <a:xfrm>
            <a:off x="134938" y="1200150"/>
            <a:ext cx="733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10 k</a:t>
            </a:r>
            <a:r>
              <a:rPr lang="en-US" altLang="en-US" sz="3600" b="1" dirty="0" smtClean="0">
                <a:solidFill>
                  <a:srgbClr val="0000FF"/>
                </a:solidFill>
                <a:latin typeface="Times New Roman" panose="02020603050405020304" pitchFamily="18" charset="0"/>
                <a:cs typeface="Times New Roman" panose="02020603050405020304" pitchFamily="18" charset="0"/>
              </a:rPr>
              <a:t>m</a:t>
            </a:r>
            <a:r>
              <a:rPr lang="en-US" altLang="en-US" sz="3600" b="1" baseline="30000" dirty="0" smtClean="0">
                <a:solidFill>
                  <a:srgbClr val="0000FF"/>
                </a:solidFill>
                <a:latin typeface="Times New Roman" panose="02020603050405020304" pitchFamily="18" charset="0"/>
                <a:cs typeface="Times New Roman" panose="02020603050405020304" pitchFamily="18" charset="0"/>
              </a:rPr>
              <a:t>2</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smtClean="0">
                <a:solidFill>
                  <a:srgbClr val="0000FF"/>
                </a:solidFill>
                <a:latin typeface="Times New Roman" panose="02020603050405020304" pitchFamily="18" charset="0"/>
                <a:cs typeface="Times New Roman" panose="02020603050405020304" pitchFamily="18" charset="0"/>
              </a:rPr>
              <a:t>        m</a:t>
            </a:r>
            <a:r>
              <a:rPr lang="en-US" altLang="en-US" sz="3600" b="1" baseline="30000" dirty="0" smtClean="0">
                <a:solidFill>
                  <a:srgbClr val="0000FF"/>
                </a:solidFill>
                <a:latin typeface="Times New Roman" panose="02020603050405020304" pitchFamily="18" charset="0"/>
                <a:cs typeface="Times New Roman" panose="02020603050405020304" pitchFamily="18" charset="0"/>
              </a:rPr>
              <a:t>2</a:t>
            </a:r>
            <a:r>
              <a:rPr lang="en-US" altLang="en-US" sz="3600" b="1" dirty="0" smtClean="0">
                <a:solidFill>
                  <a:srgbClr val="0000FF"/>
                </a:solidFill>
                <a:latin typeface="Times New Roman" panose="02020603050405020304" pitchFamily="18" charset="0"/>
                <a:cs typeface="Times New Roman" panose="02020603050405020304" pitchFamily="18" charset="0"/>
              </a:rPr>
              <a:t>      </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10246" name="Text Box 14"/>
          <p:cNvSpPr txBox="1">
            <a:spLocks noChangeArrowheads="1"/>
          </p:cNvSpPr>
          <p:nvPr/>
        </p:nvSpPr>
        <p:spPr bwMode="auto">
          <a:xfrm>
            <a:off x="173038" y="2676525"/>
            <a:ext cx="729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2010</a:t>
            </a:r>
            <a:r>
              <a:rPr lang="en-US" altLang="en-US" sz="3600" b="1" dirty="0" smtClean="0">
                <a:solidFill>
                  <a:srgbClr val="0000FF"/>
                </a:solidFill>
                <a:latin typeface="Times New Roman" panose="02020603050405020304" pitchFamily="18" charset="0"/>
                <a:cs typeface="Times New Roman" panose="02020603050405020304" pitchFamily="18" charset="0"/>
              </a:rPr>
              <a:t>m</a:t>
            </a:r>
            <a:r>
              <a:rPr lang="en-US" altLang="en-US" sz="3600" b="1" baseline="30000" dirty="0" smtClean="0">
                <a:solidFill>
                  <a:srgbClr val="0000FF"/>
                </a:solidFill>
                <a:latin typeface="Times New Roman" panose="02020603050405020304" pitchFamily="18" charset="0"/>
                <a:cs typeface="Times New Roman" panose="02020603050405020304" pitchFamily="18" charset="0"/>
              </a:rPr>
              <a:t>2</a:t>
            </a:r>
            <a:r>
              <a:rPr lang="en-US" altLang="en-US" sz="3600" b="1" dirty="0" smtClean="0">
                <a:solidFill>
                  <a:srgbClr val="0000FF"/>
                </a:solidFill>
                <a:latin typeface="Times New Roman" panose="02020603050405020304" pitchFamily="18" charset="0"/>
                <a:cs typeface="Times New Roman" panose="02020603050405020304" pitchFamily="18" charset="0"/>
              </a:rPr>
              <a:t>       =                   dm</a:t>
            </a:r>
            <a:r>
              <a:rPr lang="en-US" altLang="en-US" sz="3600" b="1" baseline="30000" dirty="0" smtClean="0">
                <a:solidFill>
                  <a:srgbClr val="0000FF"/>
                </a:solidFill>
                <a:latin typeface="Times New Roman" panose="02020603050405020304" pitchFamily="18" charset="0"/>
                <a:cs typeface="Times New Roman" panose="02020603050405020304" pitchFamily="18" charset="0"/>
              </a:rPr>
              <a:t>2          </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10247" name="Text Box 15"/>
          <p:cNvSpPr txBox="1">
            <a:spLocks noChangeArrowheads="1"/>
          </p:cNvSpPr>
          <p:nvPr/>
        </p:nvSpPr>
        <p:spPr bwMode="auto">
          <a:xfrm>
            <a:off x="134938" y="1866900"/>
            <a:ext cx="805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50</a:t>
            </a:r>
            <a:r>
              <a:rPr lang="en-US" altLang="en-US" sz="3600" b="1" dirty="0" smtClean="0">
                <a:solidFill>
                  <a:srgbClr val="0000FF"/>
                </a:solidFill>
                <a:latin typeface="Times New Roman" panose="02020603050405020304" pitchFamily="18" charset="0"/>
                <a:cs typeface="Times New Roman" panose="02020603050405020304" pitchFamily="18" charset="0"/>
              </a:rPr>
              <a:t>m</a:t>
            </a:r>
            <a:r>
              <a:rPr lang="en-US" altLang="en-US" sz="3600" b="1" baseline="30000" dirty="0" smtClean="0">
                <a:solidFill>
                  <a:srgbClr val="0000FF"/>
                </a:solidFill>
                <a:latin typeface="Times New Roman" panose="02020603050405020304" pitchFamily="18" charset="0"/>
                <a:cs typeface="Times New Roman" panose="02020603050405020304" pitchFamily="18" charset="0"/>
              </a:rPr>
              <a:t>2 </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           dm</a:t>
            </a:r>
            <a:r>
              <a:rPr lang="en-US" altLang="en-US" sz="3600" b="1" baseline="30000" dirty="0">
                <a:solidFill>
                  <a:srgbClr val="0000FF"/>
                </a:solidFill>
                <a:latin typeface="Times New Roman" panose="02020603050405020304" pitchFamily="18" charset="0"/>
                <a:cs typeface="Times New Roman" panose="02020603050405020304" pitchFamily="18" charset="0"/>
              </a:rPr>
              <a:t>2    </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10248" name="Text Box 16"/>
          <p:cNvSpPr txBox="1">
            <a:spLocks noChangeArrowheads="1"/>
          </p:cNvSpPr>
          <p:nvPr/>
        </p:nvSpPr>
        <p:spPr bwMode="auto">
          <a:xfrm>
            <a:off x="196850" y="3471863"/>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2 000 000</a:t>
            </a:r>
            <a:r>
              <a:rPr lang="en-US" altLang="en-US" sz="3600" b="1" dirty="0" smtClean="0">
                <a:solidFill>
                  <a:srgbClr val="0000FF"/>
                </a:solidFill>
                <a:latin typeface="Times New Roman" panose="02020603050405020304" pitchFamily="18" charset="0"/>
                <a:cs typeface="Times New Roman" panose="02020603050405020304" pitchFamily="18" charset="0"/>
              </a:rPr>
              <a:t>m</a:t>
            </a:r>
            <a:r>
              <a:rPr lang="en-US" altLang="en-US" sz="3600" b="1" baseline="30000" dirty="0" smtClean="0">
                <a:solidFill>
                  <a:srgbClr val="0000FF"/>
                </a:solidFill>
                <a:latin typeface="Times New Roman" panose="02020603050405020304" pitchFamily="18" charset="0"/>
                <a:cs typeface="Times New Roman" panose="02020603050405020304" pitchFamily="18" charset="0"/>
              </a:rPr>
              <a:t>2         </a:t>
            </a:r>
            <a:r>
              <a:rPr lang="en-US" altLang="en-US" sz="3600" b="1" dirty="0" smtClean="0">
                <a:solidFill>
                  <a:srgbClr val="0000FF"/>
                </a:solidFill>
                <a:latin typeface="Times New Roman" panose="02020603050405020304" pitchFamily="18" charset="0"/>
                <a:cs typeface="Times New Roman" panose="02020603050405020304" pitchFamily="18" charset="0"/>
              </a:rPr>
              <a:t>=         km</a:t>
            </a:r>
            <a:r>
              <a:rPr lang="en-US" altLang="en-US" sz="3600" b="1" baseline="30000" dirty="0" smtClean="0">
                <a:solidFill>
                  <a:srgbClr val="0000FF"/>
                </a:solidFill>
                <a:latin typeface="Times New Roman" panose="02020603050405020304" pitchFamily="18" charset="0"/>
                <a:cs typeface="Times New Roman" panose="02020603050405020304" pitchFamily="18" charset="0"/>
              </a:rPr>
              <a:t>2</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10249" name="Text Box 14"/>
          <p:cNvSpPr txBox="1">
            <a:spLocks noChangeArrowheads="1"/>
          </p:cNvSpPr>
          <p:nvPr/>
        </p:nvSpPr>
        <p:spPr bwMode="auto">
          <a:xfrm>
            <a:off x="3155950" y="1233488"/>
            <a:ext cx="900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0000FF"/>
                </a:solidFill>
              </a:rPr>
              <a:t>....</a:t>
            </a:r>
          </a:p>
        </p:txBody>
      </p:sp>
      <p:sp>
        <p:nvSpPr>
          <p:cNvPr id="10250" name="Text Box 15"/>
          <p:cNvSpPr txBox="1">
            <a:spLocks noChangeArrowheads="1"/>
          </p:cNvSpPr>
          <p:nvPr/>
        </p:nvSpPr>
        <p:spPr bwMode="auto">
          <a:xfrm>
            <a:off x="3733800" y="4943475"/>
            <a:ext cx="900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rPr>
              <a:t>....</a:t>
            </a:r>
          </a:p>
        </p:txBody>
      </p:sp>
      <p:sp>
        <p:nvSpPr>
          <p:cNvPr id="10251" name="Text Box 16"/>
          <p:cNvSpPr txBox="1">
            <a:spLocks noChangeArrowheads="1"/>
          </p:cNvSpPr>
          <p:nvPr/>
        </p:nvSpPr>
        <p:spPr bwMode="auto">
          <a:xfrm>
            <a:off x="2833688" y="1925638"/>
            <a:ext cx="900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rPr>
              <a:t>....</a:t>
            </a:r>
          </a:p>
        </p:txBody>
      </p:sp>
      <p:sp>
        <p:nvSpPr>
          <p:cNvPr id="10252" name="Text Box 17"/>
          <p:cNvSpPr txBox="1">
            <a:spLocks noChangeArrowheads="1"/>
          </p:cNvSpPr>
          <p:nvPr/>
        </p:nvSpPr>
        <p:spPr bwMode="auto">
          <a:xfrm>
            <a:off x="3580862" y="4189747"/>
            <a:ext cx="12841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0000FF"/>
                </a:solidFill>
              </a:rPr>
              <a:t>  ....</a:t>
            </a:r>
            <a:endParaRPr lang="en-US" altLang="en-US" sz="3600" b="1" dirty="0">
              <a:solidFill>
                <a:srgbClr val="0000FF"/>
              </a:solidFill>
            </a:endParaRPr>
          </a:p>
        </p:txBody>
      </p:sp>
      <p:sp>
        <p:nvSpPr>
          <p:cNvPr id="10253" name="Text Box 18"/>
          <p:cNvSpPr txBox="1">
            <a:spLocks noChangeArrowheads="1"/>
          </p:cNvSpPr>
          <p:nvPr/>
        </p:nvSpPr>
        <p:spPr bwMode="auto">
          <a:xfrm>
            <a:off x="3865562" y="3508376"/>
            <a:ext cx="900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0000FF"/>
                </a:solidFill>
              </a:rPr>
              <a:t>...</a:t>
            </a:r>
          </a:p>
        </p:txBody>
      </p:sp>
      <p:sp>
        <p:nvSpPr>
          <p:cNvPr id="10254" name="Text Box 19"/>
          <p:cNvSpPr txBox="1">
            <a:spLocks noChangeArrowheads="1"/>
          </p:cNvSpPr>
          <p:nvPr/>
        </p:nvSpPr>
        <p:spPr bwMode="auto">
          <a:xfrm>
            <a:off x="3214688" y="2717800"/>
            <a:ext cx="900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rPr>
              <a:t>....</a:t>
            </a:r>
          </a:p>
        </p:txBody>
      </p:sp>
      <p:sp>
        <p:nvSpPr>
          <p:cNvPr id="33812" name="Text Box 20"/>
          <p:cNvSpPr txBox="1">
            <a:spLocks noChangeArrowheads="1"/>
          </p:cNvSpPr>
          <p:nvPr/>
        </p:nvSpPr>
        <p:spPr bwMode="auto">
          <a:xfrm>
            <a:off x="3647281" y="4183331"/>
            <a:ext cx="239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FF0000"/>
                </a:solidFill>
                <a:latin typeface="Times New Roman" panose="02020603050405020304" pitchFamily="18" charset="0"/>
                <a:cs typeface="Times New Roman" panose="02020603050405020304" pitchFamily="18" charset="0"/>
              </a:rPr>
              <a:t>91200</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33813" name="Text Box 21"/>
          <p:cNvSpPr txBox="1">
            <a:spLocks noChangeArrowheads="1"/>
          </p:cNvSpPr>
          <p:nvPr/>
        </p:nvSpPr>
        <p:spPr bwMode="auto">
          <a:xfrm>
            <a:off x="3743325" y="4916067"/>
            <a:ext cx="74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FF0000"/>
                </a:solidFill>
                <a:latin typeface="Times New Roman" panose="02020603050405020304" pitchFamily="18" charset="0"/>
                <a:cs typeface="Times New Roman" panose="02020603050405020304" pitchFamily="18" charset="0"/>
              </a:rPr>
              <a:t>51</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33814" name="Text Box 22"/>
          <p:cNvSpPr txBox="1">
            <a:spLocks noChangeArrowheads="1"/>
          </p:cNvSpPr>
          <p:nvPr/>
        </p:nvSpPr>
        <p:spPr bwMode="auto">
          <a:xfrm>
            <a:off x="2706688" y="1201738"/>
            <a:ext cx="33531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FF0000"/>
                </a:solidFill>
                <a:latin typeface="Times New Roman" panose="02020603050405020304" pitchFamily="18" charset="0"/>
                <a:cs typeface="Times New Roman" panose="02020603050405020304" pitchFamily="18" charset="0"/>
              </a:rPr>
              <a:t>10 </a:t>
            </a:r>
            <a:r>
              <a:rPr lang="en-US" altLang="en-US" sz="3600" b="1" dirty="0" smtClean="0">
                <a:solidFill>
                  <a:srgbClr val="FF0000"/>
                </a:solidFill>
                <a:latin typeface="Times New Roman" panose="02020603050405020304" pitchFamily="18" charset="0"/>
                <a:cs typeface="Times New Roman" panose="02020603050405020304" pitchFamily="18" charset="0"/>
              </a:rPr>
              <a:t>000 000</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33815" name="Text Box 23"/>
          <p:cNvSpPr txBox="1">
            <a:spLocks noChangeArrowheads="1"/>
          </p:cNvSpPr>
          <p:nvPr/>
        </p:nvSpPr>
        <p:spPr bwMode="auto">
          <a:xfrm>
            <a:off x="3171193" y="2670444"/>
            <a:ext cx="181418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smtClean="0">
                <a:solidFill>
                  <a:srgbClr val="FF0000"/>
                </a:solidFill>
                <a:latin typeface="Times New Roman" panose="02020603050405020304" pitchFamily="18" charset="0"/>
                <a:cs typeface="Times New Roman" panose="02020603050405020304" pitchFamily="18" charset="0"/>
              </a:rPr>
              <a:t>201</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000</a:t>
            </a:r>
          </a:p>
        </p:txBody>
      </p:sp>
      <p:sp>
        <p:nvSpPr>
          <p:cNvPr id="33816" name="Text Box 24"/>
          <p:cNvSpPr txBox="1">
            <a:spLocks noChangeArrowheads="1"/>
          </p:cNvSpPr>
          <p:nvPr/>
        </p:nvSpPr>
        <p:spPr bwMode="auto">
          <a:xfrm>
            <a:off x="2721945" y="1888063"/>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smtClean="0">
                <a:solidFill>
                  <a:srgbClr val="FF0000"/>
                </a:solidFill>
                <a:latin typeface="Times New Roman" panose="02020603050405020304" pitchFamily="18" charset="0"/>
                <a:cs typeface="Times New Roman" panose="02020603050405020304" pitchFamily="18" charset="0"/>
              </a:rPr>
              <a:t>5000</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33817" name="Text Box 25"/>
          <p:cNvSpPr txBox="1">
            <a:spLocks noChangeArrowheads="1"/>
          </p:cNvSpPr>
          <p:nvPr/>
        </p:nvSpPr>
        <p:spPr bwMode="auto">
          <a:xfrm>
            <a:off x="3934001" y="3458906"/>
            <a:ext cx="65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2</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109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14"/>
                                        </p:tgtEl>
                                        <p:attrNameLst>
                                          <p:attrName>style.visibility</p:attrName>
                                        </p:attrNameLst>
                                      </p:cBhvr>
                                      <p:to>
                                        <p:strVal val="visible"/>
                                      </p:to>
                                    </p:set>
                                    <p:anim calcmode="lin" valueType="num">
                                      <p:cBhvr additive="base">
                                        <p:cTn id="7" dur="500" fill="hold"/>
                                        <p:tgtEl>
                                          <p:spTgt spid="33814"/>
                                        </p:tgtEl>
                                        <p:attrNameLst>
                                          <p:attrName>ppt_x</p:attrName>
                                        </p:attrNameLst>
                                      </p:cBhvr>
                                      <p:tavLst>
                                        <p:tav tm="0">
                                          <p:val>
                                            <p:strVal val="#ppt_x"/>
                                          </p:val>
                                        </p:tav>
                                        <p:tav tm="100000">
                                          <p:val>
                                            <p:strVal val="#ppt_x"/>
                                          </p:val>
                                        </p:tav>
                                      </p:tavLst>
                                    </p:anim>
                                    <p:anim calcmode="lin" valueType="num">
                                      <p:cBhvr additive="base">
                                        <p:cTn id="8" dur="500" fill="hold"/>
                                        <p:tgtEl>
                                          <p:spTgt spid="338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816"/>
                                        </p:tgtEl>
                                        <p:attrNameLst>
                                          <p:attrName>style.visibility</p:attrName>
                                        </p:attrNameLst>
                                      </p:cBhvr>
                                      <p:to>
                                        <p:strVal val="visible"/>
                                      </p:to>
                                    </p:set>
                                    <p:anim calcmode="lin" valueType="num">
                                      <p:cBhvr additive="base">
                                        <p:cTn id="13" dur="500" fill="hold"/>
                                        <p:tgtEl>
                                          <p:spTgt spid="33816"/>
                                        </p:tgtEl>
                                        <p:attrNameLst>
                                          <p:attrName>ppt_x</p:attrName>
                                        </p:attrNameLst>
                                      </p:cBhvr>
                                      <p:tavLst>
                                        <p:tav tm="0">
                                          <p:val>
                                            <p:strVal val="#ppt_x"/>
                                          </p:val>
                                        </p:tav>
                                        <p:tav tm="100000">
                                          <p:val>
                                            <p:strVal val="#ppt_x"/>
                                          </p:val>
                                        </p:tav>
                                      </p:tavLst>
                                    </p:anim>
                                    <p:anim calcmode="lin" valueType="num">
                                      <p:cBhvr additive="base">
                                        <p:cTn id="14" dur="500" fill="hold"/>
                                        <p:tgtEl>
                                          <p:spTgt spid="338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815"/>
                                        </p:tgtEl>
                                        <p:attrNameLst>
                                          <p:attrName>style.visibility</p:attrName>
                                        </p:attrNameLst>
                                      </p:cBhvr>
                                      <p:to>
                                        <p:strVal val="visible"/>
                                      </p:to>
                                    </p:set>
                                    <p:animEffect transition="in" filter="fade">
                                      <p:cBhvr>
                                        <p:cTn id="19" dur="1000"/>
                                        <p:tgtEl>
                                          <p:spTgt spid="33815"/>
                                        </p:tgtEl>
                                      </p:cBhvr>
                                    </p:animEffect>
                                    <p:anim calcmode="lin" valueType="num">
                                      <p:cBhvr>
                                        <p:cTn id="20" dur="1000" fill="hold"/>
                                        <p:tgtEl>
                                          <p:spTgt spid="33815"/>
                                        </p:tgtEl>
                                        <p:attrNameLst>
                                          <p:attrName>ppt_x</p:attrName>
                                        </p:attrNameLst>
                                      </p:cBhvr>
                                      <p:tavLst>
                                        <p:tav tm="0">
                                          <p:val>
                                            <p:strVal val="#ppt_x"/>
                                          </p:val>
                                        </p:tav>
                                        <p:tav tm="100000">
                                          <p:val>
                                            <p:strVal val="#ppt_x"/>
                                          </p:val>
                                        </p:tav>
                                      </p:tavLst>
                                    </p:anim>
                                    <p:anim calcmode="lin" valueType="num">
                                      <p:cBhvr>
                                        <p:cTn id="21" dur="1000" fill="hold"/>
                                        <p:tgtEl>
                                          <p:spTgt spid="3381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817"/>
                                        </p:tgtEl>
                                        <p:attrNameLst>
                                          <p:attrName>style.visibility</p:attrName>
                                        </p:attrNameLst>
                                      </p:cBhvr>
                                      <p:to>
                                        <p:strVal val="visible"/>
                                      </p:to>
                                    </p:set>
                                    <p:animEffect transition="in" filter="fade">
                                      <p:cBhvr>
                                        <p:cTn id="26" dur="1000"/>
                                        <p:tgtEl>
                                          <p:spTgt spid="33817"/>
                                        </p:tgtEl>
                                      </p:cBhvr>
                                    </p:animEffect>
                                    <p:anim calcmode="lin" valueType="num">
                                      <p:cBhvr>
                                        <p:cTn id="27" dur="1000" fill="hold"/>
                                        <p:tgtEl>
                                          <p:spTgt spid="33817"/>
                                        </p:tgtEl>
                                        <p:attrNameLst>
                                          <p:attrName>ppt_x</p:attrName>
                                        </p:attrNameLst>
                                      </p:cBhvr>
                                      <p:tavLst>
                                        <p:tav tm="0">
                                          <p:val>
                                            <p:strVal val="#ppt_x"/>
                                          </p:val>
                                        </p:tav>
                                        <p:tav tm="100000">
                                          <p:val>
                                            <p:strVal val="#ppt_x"/>
                                          </p:val>
                                        </p:tav>
                                      </p:tavLst>
                                    </p:anim>
                                    <p:anim calcmode="lin" valueType="num">
                                      <p:cBhvr>
                                        <p:cTn id="28" dur="1000" fill="hold"/>
                                        <p:tgtEl>
                                          <p:spTgt spid="3381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812"/>
                                        </p:tgtEl>
                                        <p:attrNameLst>
                                          <p:attrName>style.visibility</p:attrName>
                                        </p:attrNameLst>
                                      </p:cBhvr>
                                      <p:to>
                                        <p:strVal val="visible"/>
                                      </p:to>
                                    </p:set>
                                    <p:animEffect transition="in" filter="fade">
                                      <p:cBhvr>
                                        <p:cTn id="33" dur="1000"/>
                                        <p:tgtEl>
                                          <p:spTgt spid="33812"/>
                                        </p:tgtEl>
                                      </p:cBhvr>
                                    </p:animEffect>
                                    <p:anim calcmode="lin" valueType="num">
                                      <p:cBhvr>
                                        <p:cTn id="34" dur="1000" fill="hold"/>
                                        <p:tgtEl>
                                          <p:spTgt spid="33812"/>
                                        </p:tgtEl>
                                        <p:attrNameLst>
                                          <p:attrName>ppt_x</p:attrName>
                                        </p:attrNameLst>
                                      </p:cBhvr>
                                      <p:tavLst>
                                        <p:tav tm="0">
                                          <p:val>
                                            <p:strVal val="#ppt_x"/>
                                          </p:val>
                                        </p:tav>
                                        <p:tav tm="100000">
                                          <p:val>
                                            <p:strVal val="#ppt_x"/>
                                          </p:val>
                                        </p:tav>
                                      </p:tavLst>
                                    </p:anim>
                                    <p:anim calcmode="lin" valueType="num">
                                      <p:cBhvr>
                                        <p:cTn id="35" dur="1000" fill="hold"/>
                                        <p:tgtEl>
                                          <p:spTgt spid="33812"/>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813"/>
                                        </p:tgtEl>
                                        <p:attrNameLst>
                                          <p:attrName>style.visibility</p:attrName>
                                        </p:attrNameLst>
                                      </p:cBhvr>
                                      <p:to>
                                        <p:strVal val="visible"/>
                                      </p:to>
                                    </p:set>
                                    <p:animEffect transition="in" filter="fade">
                                      <p:cBhvr>
                                        <p:cTn id="40" dur="1000"/>
                                        <p:tgtEl>
                                          <p:spTgt spid="33813"/>
                                        </p:tgtEl>
                                      </p:cBhvr>
                                    </p:animEffect>
                                    <p:anim calcmode="lin" valueType="num">
                                      <p:cBhvr>
                                        <p:cTn id="41" dur="1000" fill="hold"/>
                                        <p:tgtEl>
                                          <p:spTgt spid="33813"/>
                                        </p:tgtEl>
                                        <p:attrNameLst>
                                          <p:attrName>ppt_x</p:attrName>
                                        </p:attrNameLst>
                                      </p:cBhvr>
                                      <p:tavLst>
                                        <p:tav tm="0">
                                          <p:val>
                                            <p:strVal val="#ppt_x"/>
                                          </p:val>
                                        </p:tav>
                                        <p:tav tm="100000">
                                          <p:val>
                                            <p:strVal val="#ppt_x"/>
                                          </p:val>
                                        </p:tav>
                                      </p:tavLst>
                                    </p:anim>
                                    <p:anim calcmode="lin" valueType="num">
                                      <p:cBhvr>
                                        <p:cTn id="42" dur="1000" fill="hold"/>
                                        <p:tgtEl>
                                          <p:spTgt spid="338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2" grpId="0"/>
      <p:bldP spid="33813" grpId="0"/>
      <p:bldP spid="33814" grpId="0"/>
      <p:bldP spid="33815" grpId="0"/>
      <p:bldP spid="33816" grpId="0"/>
      <p:bldP spid="338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563563"/>
            <a:ext cx="89058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smtClean="0">
                <a:solidFill>
                  <a:srgbClr val="00B050"/>
                </a:solidFill>
                <a:latin typeface="Times New Roman" panose="02020603050405020304" pitchFamily="18" charset="0"/>
              </a:rPr>
              <a:t>Bài</a:t>
            </a:r>
            <a:r>
              <a:rPr lang="en-US" altLang="en-US" b="1" dirty="0" smtClean="0">
                <a:solidFill>
                  <a:srgbClr val="00B050"/>
                </a:solidFill>
                <a:latin typeface="Times New Roman" panose="02020603050405020304" pitchFamily="18" charset="0"/>
              </a:rPr>
              <a:t> </a:t>
            </a:r>
            <a:r>
              <a:rPr lang="en-US" altLang="en-US" b="1" dirty="0">
                <a:solidFill>
                  <a:srgbClr val="00B050"/>
                </a:solidFill>
                <a:latin typeface="Times New Roman" panose="02020603050405020304" pitchFamily="18" charset="0"/>
              </a:rPr>
              <a:t>2</a:t>
            </a:r>
            <a:r>
              <a:rPr lang="en-US" altLang="en-US" b="1" dirty="0" smtClean="0">
                <a:solidFill>
                  <a:srgbClr val="00B050"/>
                </a:solidFill>
                <a:latin typeface="Times New Roman" panose="02020603050405020304" pitchFamily="18" charset="0"/>
              </a:rPr>
              <a:t>:</a:t>
            </a:r>
            <a:r>
              <a:rPr lang="en-US" altLang="en-US" b="1" dirty="0" smtClean="0">
                <a:solidFill>
                  <a:srgbClr val="00B050"/>
                </a:solidFill>
                <a:latin typeface="Times New Roman" panose="02020603050405020304" pitchFamily="18" charset="0"/>
              </a:rPr>
              <a:t> </a:t>
            </a:r>
            <a:r>
              <a:rPr lang="en-US" altLang="en-US" b="1" dirty="0" err="1">
                <a:solidFill>
                  <a:srgbClr val="00B050"/>
                </a:solidFill>
                <a:latin typeface="Times New Roman" panose="02020603050405020304" pitchFamily="18" charset="0"/>
              </a:rPr>
              <a:t>Viết</a:t>
            </a:r>
            <a:r>
              <a:rPr lang="en-US" altLang="en-US" b="1" dirty="0">
                <a:solidFill>
                  <a:srgbClr val="00B050"/>
                </a:solidFill>
                <a:latin typeface="Times New Roman" panose="02020603050405020304" pitchFamily="18" charset="0"/>
              </a:rPr>
              <a:t> </a:t>
            </a:r>
            <a:r>
              <a:rPr lang="en-US" altLang="en-US" b="1" dirty="0" err="1">
                <a:solidFill>
                  <a:srgbClr val="00B050"/>
                </a:solidFill>
                <a:latin typeface="Times New Roman" panose="02020603050405020304" pitchFamily="18" charset="0"/>
              </a:rPr>
              <a:t>số</a:t>
            </a:r>
            <a:r>
              <a:rPr lang="en-US" altLang="en-US" b="1" dirty="0">
                <a:solidFill>
                  <a:srgbClr val="00B050"/>
                </a:solidFill>
                <a:latin typeface="Times New Roman" panose="02020603050405020304" pitchFamily="18" charset="0"/>
              </a:rPr>
              <a:t> </a:t>
            </a:r>
            <a:r>
              <a:rPr lang="en-US" altLang="en-US" b="1" dirty="0" err="1">
                <a:solidFill>
                  <a:srgbClr val="00B050"/>
                </a:solidFill>
                <a:latin typeface="Times New Roman" panose="02020603050405020304" pitchFamily="18" charset="0"/>
              </a:rPr>
              <a:t>thích</a:t>
            </a:r>
            <a:r>
              <a:rPr lang="en-US" altLang="en-US" b="1" dirty="0">
                <a:solidFill>
                  <a:srgbClr val="00B050"/>
                </a:solidFill>
                <a:latin typeface="Times New Roman" panose="02020603050405020304" pitchFamily="18" charset="0"/>
              </a:rPr>
              <a:t> </a:t>
            </a:r>
            <a:r>
              <a:rPr lang="en-US" altLang="en-US" b="1" dirty="0" err="1">
                <a:solidFill>
                  <a:srgbClr val="00B050"/>
                </a:solidFill>
                <a:latin typeface="Times New Roman" panose="02020603050405020304" pitchFamily="18" charset="0"/>
              </a:rPr>
              <a:t>hợp</a:t>
            </a:r>
            <a:r>
              <a:rPr lang="en-US" altLang="en-US" b="1" dirty="0">
                <a:solidFill>
                  <a:srgbClr val="00B050"/>
                </a:solidFill>
                <a:latin typeface="Times New Roman" panose="02020603050405020304" pitchFamily="18" charset="0"/>
              </a:rPr>
              <a:t> </a:t>
            </a:r>
            <a:r>
              <a:rPr lang="en-US" altLang="en-US" b="1" dirty="0" err="1">
                <a:solidFill>
                  <a:srgbClr val="00B050"/>
                </a:solidFill>
                <a:latin typeface="Times New Roman" panose="02020603050405020304" pitchFamily="18" charset="0"/>
              </a:rPr>
              <a:t>vào</a:t>
            </a:r>
            <a:r>
              <a:rPr lang="en-US" altLang="en-US" b="1" dirty="0">
                <a:solidFill>
                  <a:srgbClr val="00B050"/>
                </a:solidFill>
                <a:latin typeface="Times New Roman" panose="02020603050405020304" pitchFamily="18" charset="0"/>
              </a:rPr>
              <a:t> </a:t>
            </a:r>
            <a:r>
              <a:rPr lang="en-US" altLang="en-US" b="1" dirty="0" smtClean="0">
                <a:solidFill>
                  <a:srgbClr val="00B050"/>
                </a:solidFill>
                <a:latin typeface="Times New Roman" panose="02020603050405020304" pitchFamily="18" charset="0"/>
              </a:rPr>
              <a:t>ô </a:t>
            </a:r>
            <a:r>
              <a:rPr lang="en-US" altLang="en-US" b="1" dirty="0" err="1" smtClean="0">
                <a:solidFill>
                  <a:srgbClr val="00B050"/>
                </a:solidFill>
                <a:latin typeface="Times New Roman" panose="02020603050405020304" pitchFamily="18" charset="0"/>
              </a:rPr>
              <a:t>trống</a:t>
            </a:r>
            <a:r>
              <a:rPr lang="en-US" altLang="en-US" b="1" dirty="0" smtClean="0">
                <a:solidFill>
                  <a:srgbClr val="00B050"/>
                </a:solidFill>
                <a:latin typeface="Times New Roman" panose="02020603050405020304" pitchFamily="18" charset="0"/>
              </a:rPr>
              <a:t> (</a:t>
            </a:r>
            <a:r>
              <a:rPr lang="en-US" altLang="en-US" b="1" dirty="0" err="1" smtClean="0">
                <a:solidFill>
                  <a:srgbClr val="00B050"/>
                </a:solidFill>
                <a:latin typeface="Times New Roman" panose="02020603050405020304" pitchFamily="18" charset="0"/>
              </a:rPr>
              <a:t>theo</a:t>
            </a:r>
            <a:r>
              <a:rPr lang="en-US" altLang="en-US" b="1" dirty="0" smtClean="0">
                <a:solidFill>
                  <a:srgbClr val="00B050"/>
                </a:solidFill>
                <a:latin typeface="Times New Roman" panose="02020603050405020304" pitchFamily="18" charset="0"/>
              </a:rPr>
              <a:t> </a:t>
            </a:r>
            <a:r>
              <a:rPr lang="en-US" altLang="en-US" b="1" dirty="0" err="1" smtClean="0">
                <a:solidFill>
                  <a:srgbClr val="00B050"/>
                </a:solidFill>
                <a:latin typeface="Times New Roman" panose="02020603050405020304" pitchFamily="18" charset="0"/>
              </a:rPr>
              <a:t>mẫu</a:t>
            </a:r>
            <a:r>
              <a:rPr lang="en-US" altLang="en-US" b="1" dirty="0" smtClean="0">
                <a:solidFill>
                  <a:srgbClr val="00B050"/>
                </a:solidFill>
                <a:latin typeface="Times New Roman" panose="02020603050405020304" pitchFamily="18" charset="0"/>
              </a:rPr>
              <a:t>):</a:t>
            </a:r>
            <a:endParaRPr lang="en-US" altLang="en-US" b="1" dirty="0">
              <a:solidFill>
                <a:srgbClr val="00B050"/>
              </a:solidFill>
              <a:latin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65425933"/>
              </p:ext>
            </p:extLst>
          </p:nvPr>
        </p:nvGraphicFramePr>
        <p:xfrm>
          <a:off x="0" y="1396998"/>
          <a:ext cx="8905876" cy="3221496"/>
        </p:xfrm>
        <a:graphic>
          <a:graphicData uri="http://schemas.openxmlformats.org/drawingml/2006/table">
            <a:tbl>
              <a:tblPr firstRow="1" bandRow="1">
                <a:tableStyleId>{5C22544A-7EE6-4342-B048-85BDC9FD1C3A}</a:tableStyleId>
              </a:tblPr>
              <a:tblGrid>
                <a:gridCol w="2226469">
                  <a:extLst>
                    <a:ext uri="{9D8B030D-6E8A-4147-A177-3AD203B41FA5}">
                      <a16:colId xmlns:a16="http://schemas.microsoft.com/office/drawing/2014/main" val="3436729614"/>
                    </a:ext>
                  </a:extLst>
                </a:gridCol>
                <a:gridCol w="1826916">
                  <a:extLst>
                    <a:ext uri="{9D8B030D-6E8A-4147-A177-3AD203B41FA5}">
                      <a16:colId xmlns:a16="http://schemas.microsoft.com/office/drawing/2014/main" val="90867450"/>
                    </a:ext>
                  </a:extLst>
                </a:gridCol>
                <a:gridCol w="2415654">
                  <a:extLst>
                    <a:ext uri="{9D8B030D-6E8A-4147-A177-3AD203B41FA5}">
                      <a16:colId xmlns:a16="http://schemas.microsoft.com/office/drawing/2014/main" val="1140616943"/>
                    </a:ext>
                  </a:extLst>
                </a:gridCol>
                <a:gridCol w="2436837">
                  <a:extLst>
                    <a:ext uri="{9D8B030D-6E8A-4147-A177-3AD203B41FA5}">
                      <a16:colId xmlns:a16="http://schemas.microsoft.com/office/drawing/2014/main" val="2157762454"/>
                    </a:ext>
                  </a:extLst>
                </a:gridCol>
              </a:tblGrid>
              <a:tr h="805374">
                <a:tc>
                  <a:txBody>
                    <a:bodyP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Số</a:t>
                      </a:r>
                      <a:r>
                        <a:rPr lang="en-US" sz="2400" baseline="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en-US" sz="2400" b="1" dirty="0" smtClean="0">
                          <a:solidFill>
                            <a:schemeClr val="tx1"/>
                          </a:solidFill>
                          <a:latin typeface="Times New Roman" panose="02020603050405020304" pitchFamily="18" charset="0"/>
                          <a:cs typeface="Times New Roman" panose="02020603050405020304" pitchFamily="18" charset="0"/>
                        </a:rPr>
                        <a:t>m</a:t>
                      </a:r>
                      <a:r>
                        <a:rPr lang="en-US" altLang="en-US" sz="2400" b="1" baseline="30000" dirty="0" smtClean="0">
                          <a:solidFill>
                            <a:schemeClr val="tx1"/>
                          </a:solidFill>
                          <a:latin typeface="Times New Roman" panose="02020603050405020304" pitchFamily="18" charset="0"/>
                          <a:cs typeface="Times New Roman" panose="02020603050405020304" pitchFamily="18" charset="0"/>
                        </a:rPr>
                        <a:t>2</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en-US" sz="2400" b="1" dirty="0" smtClean="0">
                          <a:solidFill>
                            <a:schemeClr val="tx1"/>
                          </a:solidFill>
                          <a:latin typeface="Times New Roman" panose="02020603050405020304" pitchFamily="18" charset="0"/>
                          <a:cs typeface="Times New Roman" panose="02020603050405020304" pitchFamily="18" charset="0"/>
                        </a:rPr>
                        <a:t>dm</a:t>
                      </a:r>
                      <a:r>
                        <a:rPr lang="en-US" altLang="en-US" sz="2400" b="1" baseline="30000" dirty="0" smtClean="0">
                          <a:solidFill>
                            <a:schemeClr val="tx1"/>
                          </a:solidFill>
                          <a:latin typeface="Times New Roman" panose="02020603050405020304" pitchFamily="18" charset="0"/>
                          <a:cs typeface="Times New Roman" panose="02020603050405020304" pitchFamily="18" charset="0"/>
                        </a:rPr>
                        <a:t>2</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c</a:t>
                      </a:r>
                      <a:r>
                        <a:rPr lang="en-US" altLang="en-US" sz="2400" b="1" dirty="0" smtClean="0">
                          <a:solidFill>
                            <a:schemeClr val="tx1"/>
                          </a:solidFill>
                          <a:latin typeface="Times New Roman" panose="02020603050405020304" pitchFamily="18" charset="0"/>
                          <a:cs typeface="Times New Roman" panose="02020603050405020304" pitchFamily="18" charset="0"/>
                        </a:rPr>
                        <a:t>m</a:t>
                      </a:r>
                      <a:r>
                        <a:rPr lang="en-US" altLang="en-US" sz="2400" b="1" baseline="30000" dirty="0" smtClean="0">
                          <a:solidFill>
                            <a:schemeClr val="tx1"/>
                          </a:solidFill>
                          <a:latin typeface="Times New Roman" panose="02020603050405020304" pitchFamily="18" charset="0"/>
                          <a:cs typeface="Times New Roman" panose="02020603050405020304" pitchFamily="18" charset="0"/>
                        </a:rPr>
                        <a:t>2</a:t>
                      </a:r>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949451"/>
                  </a:ext>
                </a:extLst>
              </a:tr>
              <a:tr h="805374">
                <a:tc>
                  <a:txBody>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1 980 000</a:t>
                      </a:r>
                      <a:r>
                        <a:rPr lang="en-US" sz="2000" b="1" dirty="0" smtClean="0">
                          <a:solidFill>
                            <a:schemeClr val="tx1"/>
                          </a:solidFill>
                          <a:latin typeface="Times New Roman" panose="02020603050405020304" pitchFamily="18" charset="0"/>
                          <a:cs typeface="Times New Roman" panose="02020603050405020304" pitchFamily="18" charset="0"/>
                        </a:rPr>
                        <a:t>d</a:t>
                      </a:r>
                      <a:r>
                        <a:rPr lang="en-US" altLang="en-US" sz="2000" b="1" dirty="0" smtClean="0">
                          <a:solidFill>
                            <a:schemeClr val="tx1"/>
                          </a:solidFill>
                          <a:latin typeface="Times New Roman" panose="02020603050405020304" pitchFamily="18" charset="0"/>
                          <a:cs typeface="Times New Roman" panose="02020603050405020304" pitchFamily="18" charset="0"/>
                        </a:rPr>
                        <a:t>m</a:t>
                      </a:r>
                      <a:r>
                        <a:rPr lang="en-US" altLang="en-US" sz="2000" b="1" baseline="30000" dirty="0" smtClean="0">
                          <a:solidFill>
                            <a:schemeClr val="tx1"/>
                          </a:solidFill>
                          <a:latin typeface="Times New Roman" panose="02020603050405020304" pitchFamily="18" charset="0"/>
                          <a:cs typeface="Times New Roman" panose="02020603050405020304" pitchFamily="18" charset="0"/>
                        </a:rPr>
                        <a:t>2</a:t>
                      </a:r>
                      <a:r>
                        <a:rPr lang="en-US" altLang="en-US" sz="2000" b="1" baseline="30000" dirty="0" smtClean="0">
                          <a:solidFill>
                            <a:srgbClr val="0000FF"/>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19800</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5713915"/>
                  </a:ext>
                </a:extLst>
              </a:tr>
              <a:tr h="805374">
                <a:tc>
                  <a:txBody>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90 000 000</a:t>
                      </a:r>
                      <a:r>
                        <a:rPr lang="en-US" sz="2000" b="1" dirty="0" smtClean="0">
                          <a:solidFill>
                            <a:schemeClr val="tx1"/>
                          </a:solidFill>
                          <a:latin typeface="Times New Roman" panose="02020603050405020304" pitchFamily="18" charset="0"/>
                          <a:cs typeface="Times New Roman" panose="02020603050405020304" pitchFamily="18" charset="0"/>
                        </a:rPr>
                        <a:t>c</a:t>
                      </a:r>
                      <a:r>
                        <a:rPr lang="en-US" altLang="en-US" sz="2000" b="1" dirty="0" smtClean="0">
                          <a:solidFill>
                            <a:schemeClr val="tx1"/>
                          </a:solidFill>
                          <a:latin typeface="Times New Roman" panose="02020603050405020304" pitchFamily="18" charset="0"/>
                          <a:cs typeface="Times New Roman" panose="02020603050405020304" pitchFamily="18" charset="0"/>
                        </a:rPr>
                        <a:t>m</a:t>
                      </a:r>
                      <a:r>
                        <a:rPr lang="en-US" altLang="en-US" sz="2000" b="1" baseline="30000" dirty="0" smtClean="0">
                          <a:solidFill>
                            <a:schemeClr val="tx1"/>
                          </a:solidFill>
                          <a:latin typeface="Times New Roman" panose="02020603050405020304" pitchFamily="18" charset="0"/>
                          <a:cs typeface="Times New Roman" panose="02020603050405020304" pitchFamily="18" charset="0"/>
                        </a:rPr>
                        <a:t>2</a:t>
                      </a:r>
                      <a:r>
                        <a:rPr lang="en-US" altLang="en-US" sz="2000" b="1" baseline="30000" dirty="0" smtClean="0">
                          <a:solidFill>
                            <a:srgbClr val="0000FF"/>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9170728"/>
                  </a:ext>
                </a:extLst>
              </a:tr>
              <a:tr h="805374">
                <a:tc>
                  <a:txBody>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98</a:t>
                      </a:r>
                      <a:r>
                        <a:rPr lang="en-US" sz="2000" baseline="0" dirty="0" smtClean="0">
                          <a:solidFill>
                            <a:schemeClr val="tx1"/>
                          </a:solidFill>
                          <a:latin typeface="Times New Roman" panose="02020603050405020304" pitchFamily="18" charset="0"/>
                          <a:cs typeface="Times New Roman" panose="02020603050405020304" pitchFamily="18" charset="0"/>
                        </a:rPr>
                        <a:t> 000 351</a:t>
                      </a:r>
                      <a:r>
                        <a:rPr lang="en-US" altLang="en-US" sz="2000" b="1" dirty="0" smtClean="0">
                          <a:solidFill>
                            <a:schemeClr val="tx1"/>
                          </a:solidFill>
                          <a:latin typeface="Times New Roman" panose="02020603050405020304" pitchFamily="18" charset="0"/>
                          <a:cs typeface="Times New Roman" panose="02020603050405020304" pitchFamily="18" charset="0"/>
                        </a:rPr>
                        <a:t>m</a:t>
                      </a:r>
                      <a:r>
                        <a:rPr lang="en-US" altLang="en-US" sz="2000" b="1" baseline="30000" dirty="0" smtClean="0">
                          <a:solidFill>
                            <a:schemeClr val="tx1"/>
                          </a:solidFill>
                          <a:latin typeface="Times New Roman" panose="02020603050405020304" pitchFamily="18" charset="0"/>
                          <a:cs typeface="Times New Roman" panose="02020603050405020304" pitchFamily="18" charset="0"/>
                        </a:rPr>
                        <a:t>2</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8749525"/>
                  </a:ext>
                </a:extLst>
              </a:tr>
            </a:tbl>
          </a:graphicData>
        </a:graphic>
      </p:graphicFrame>
      <p:sp>
        <p:nvSpPr>
          <p:cNvPr id="4" name="TextBox 3"/>
          <p:cNvSpPr txBox="1"/>
          <p:nvPr/>
        </p:nvSpPr>
        <p:spPr>
          <a:xfrm>
            <a:off x="4668716" y="3135761"/>
            <a:ext cx="1503336"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900 000</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573852" y="2282561"/>
            <a:ext cx="2012207"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1 980 000 000</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710765" y="3908233"/>
            <a:ext cx="2332023"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980 003 510 000</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79855" y="3878450"/>
            <a:ext cx="1992197"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9 800 035 100</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37126" y="3138407"/>
            <a:ext cx="1503336"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9000</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61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563563"/>
            <a:ext cx="89058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smtClean="0">
                <a:solidFill>
                  <a:srgbClr val="00B050"/>
                </a:solidFill>
                <a:latin typeface="Times New Roman" panose="02020603050405020304" pitchFamily="18" charset="0"/>
              </a:rPr>
              <a:t>Bài</a:t>
            </a:r>
            <a:r>
              <a:rPr lang="en-US" altLang="en-US" b="1" dirty="0" smtClean="0">
                <a:solidFill>
                  <a:srgbClr val="00B050"/>
                </a:solidFill>
                <a:latin typeface="Times New Roman" panose="02020603050405020304" pitchFamily="18" charset="0"/>
              </a:rPr>
              <a:t> </a:t>
            </a:r>
            <a:r>
              <a:rPr lang="en-US" altLang="en-US" b="1" dirty="0" smtClean="0">
                <a:solidFill>
                  <a:srgbClr val="00B050"/>
                </a:solidFill>
                <a:latin typeface="Times New Roman" panose="02020603050405020304" pitchFamily="18" charset="0"/>
              </a:rPr>
              <a:t>3:</a:t>
            </a:r>
            <a:r>
              <a:rPr lang="en-US" altLang="en-US" b="1" dirty="0" smtClean="0">
                <a:solidFill>
                  <a:srgbClr val="00B050"/>
                </a:solidFill>
                <a:latin typeface="Times New Roman" panose="02020603050405020304" pitchFamily="18" charset="0"/>
              </a:rPr>
              <a:t> </a:t>
            </a:r>
            <a:r>
              <a:rPr lang="en-US" altLang="en-US" b="1" dirty="0" err="1">
                <a:solidFill>
                  <a:srgbClr val="00B050"/>
                </a:solidFill>
                <a:latin typeface="Times New Roman" panose="02020603050405020304" pitchFamily="18" charset="0"/>
              </a:rPr>
              <a:t>Viết</a:t>
            </a:r>
            <a:r>
              <a:rPr lang="en-US" altLang="en-US" b="1" dirty="0">
                <a:solidFill>
                  <a:srgbClr val="00B050"/>
                </a:solidFill>
                <a:latin typeface="Times New Roman" panose="02020603050405020304" pitchFamily="18" charset="0"/>
              </a:rPr>
              <a:t> </a:t>
            </a:r>
            <a:r>
              <a:rPr lang="en-US" altLang="en-US" b="1" dirty="0" err="1" smtClean="0">
                <a:solidFill>
                  <a:srgbClr val="00B050"/>
                </a:solidFill>
                <a:latin typeface="Times New Roman" panose="02020603050405020304" pitchFamily="18" charset="0"/>
              </a:rPr>
              <a:t>vào</a:t>
            </a:r>
            <a:r>
              <a:rPr lang="en-US" altLang="en-US" b="1" dirty="0" smtClean="0">
                <a:solidFill>
                  <a:srgbClr val="00B050"/>
                </a:solidFill>
                <a:latin typeface="Times New Roman" panose="02020603050405020304" pitchFamily="18" charset="0"/>
              </a:rPr>
              <a:t> ô </a:t>
            </a:r>
            <a:r>
              <a:rPr lang="en-US" altLang="en-US" b="1" dirty="0" err="1" smtClean="0">
                <a:solidFill>
                  <a:srgbClr val="00B050"/>
                </a:solidFill>
                <a:latin typeface="Times New Roman" panose="02020603050405020304" pitchFamily="18" charset="0"/>
              </a:rPr>
              <a:t>trống</a:t>
            </a:r>
            <a:r>
              <a:rPr lang="en-US" altLang="en-US" b="1" dirty="0" smtClean="0">
                <a:solidFill>
                  <a:srgbClr val="00B050"/>
                </a:solidFill>
                <a:latin typeface="Times New Roman" panose="02020603050405020304" pitchFamily="18" charset="0"/>
              </a:rPr>
              <a:t>:</a:t>
            </a:r>
            <a:endParaRPr lang="en-US" altLang="en-US" b="1" dirty="0">
              <a:solidFill>
                <a:srgbClr val="00B050"/>
              </a:solidFill>
              <a:latin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09862127"/>
              </p:ext>
            </p:extLst>
          </p:nvPr>
        </p:nvGraphicFramePr>
        <p:xfrm>
          <a:off x="85240" y="1489988"/>
          <a:ext cx="8905876" cy="3221496"/>
        </p:xfrm>
        <a:graphic>
          <a:graphicData uri="http://schemas.openxmlformats.org/drawingml/2006/table">
            <a:tbl>
              <a:tblPr firstRow="1" bandRow="1">
                <a:tableStyleId>{5C22544A-7EE6-4342-B048-85BDC9FD1C3A}</a:tableStyleId>
              </a:tblPr>
              <a:tblGrid>
                <a:gridCol w="2226469">
                  <a:extLst>
                    <a:ext uri="{9D8B030D-6E8A-4147-A177-3AD203B41FA5}">
                      <a16:colId xmlns:a16="http://schemas.microsoft.com/office/drawing/2014/main" val="3436729614"/>
                    </a:ext>
                  </a:extLst>
                </a:gridCol>
                <a:gridCol w="1826916">
                  <a:extLst>
                    <a:ext uri="{9D8B030D-6E8A-4147-A177-3AD203B41FA5}">
                      <a16:colId xmlns:a16="http://schemas.microsoft.com/office/drawing/2014/main" val="90867450"/>
                    </a:ext>
                  </a:extLst>
                </a:gridCol>
                <a:gridCol w="2415654">
                  <a:extLst>
                    <a:ext uri="{9D8B030D-6E8A-4147-A177-3AD203B41FA5}">
                      <a16:colId xmlns:a16="http://schemas.microsoft.com/office/drawing/2014/main" val="1140616943"/>
                    </a:ext>
                  </a:extLst>
                </a:gridCol>
                <a:gridCol w="2436837">
                  <a:extLst>
                    <a:ext uri="{9D8B030D-6E8A-4147-A177-3AD203B41FA5}">
                      <a16:colId xmlns:a16="http://schemas.microsoft.com/office/drawing/2014/main" val="2157762454"/>
                    </a:ext>
                  </a:extLst>
                </a:gridCol>
              </a:tblGrid>
              <a:tr h="805374">
                <a:tc>
                  <a:txBody>
                    <a:bodyPr/>
                    <a:lstStyle/>
                    <a:p>
                      <a:pPr algn="ctr"/>
                      <a:r>
                        <a:rPr lang="en-US" sz="2400" baseline="0" dirty="0" err="1" smtClean="0">
                          <a:solidFill>
                            <a:schemeClr val="tx1"/>
                          </a:solidFill>
                          <a:latin typeface="Times New Roman" panose="02020603050405020304" pitchFamily="18" charset="0"/>
                          <a:cs typeface="Times New Roman" panose="02020603050405020304" pitchFamily="18" charset="0"/>
                        </a:rPr>
                        <a:t>Hình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chữ</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nhật</a:t>
                      </a:r>
                      <a:r>
                        <a:rPr lang="en-US" sz="2400" baseline="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(1)</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(2)</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(3)</a:t>
                      </a:r>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949451"/>
                  </a:ext>
                </a:extLst>
              </a:tr>
              <a:tr h="805374">
                <a:tc>
                  <a:txBody>
                    <a:bodyPr/>
                    <a:lstStyle/>
                    <a:p>
                      <a:pPr algn="ctr"/>
                      <a:r>
                        <a:rPr lang="en-US" sz="2000" dirty="0" err="1" smtClean="0">
                          <a:solidFill>
                            <a:schemeClr val="tx1"/>
                          </a:solidFill>
                          <a:latin typeface="Times New Roman" panose="02020603050405020304" pitchFamily="18" charset="0"/>
                          <a:cs typeface="Times New Roman" panose="02020603050405020304" pitchFamily="18" charset="0"/>
                        </a:rPr>
                        <a:t>Chiều</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dài</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8km</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8000m</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l"/>
                      <a:r>
                        <a:rPr lang="en-US" sz="2000" dirty="0" smtClean="0">
                          <a:solidFill>
                            <a:schemeClr val="tx1"/>
                          </a:solidFill>
                          <a:latin typeface="Times New Roman" panose="02020603050405020304" pitchFamily="18" charset="0"/>
                          <a:cs typeface="Times New Roman" panose="02020603050405020304" pitchFamily="18" charset="0"/>
                        </a:rPr>
                        <a:t>13000m</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5713915"/>
                  </a:ext>
                </a:extLst>
              </a:tr>
              <a:tr h="805374">
                <a:tc>
                  <a:txBody>
                    <a:bodyPr/>
                    <a:lstStyle/>
                    <a:p>
                      <a:pPr algn="ctr"/>
                      <a:r>
                        <a:rPr lang="en-US" sz="2000" dirty="0" err="1" smtClean="0">
                          <a:solidFill>
                            <a:schemeClr val="tx1"/>
                          </a:solidFill>
                          <a:latin typeface="Times New Roman" panose="02020603050405020304" pitchFamily="18" charset="0"/>
                          <a:cs typeface="Times New Roman" panose="02020603050405020304" pitchFamily="18" charset="0"/>
                        </a:rPr>
                        <a:t>Chiều</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rộng</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5km</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6km</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l"/>
                      <a:r>
                        <a:rPr lang="en-US" sz="2000" dirty="0" smtClean="0">
                          <a:solidFill>
                            <a:schemeClr val="tx1"/>
                          </a:solidFill>
                          <a:latin typeface="Times New Roman" panose="02020603050405020304" pitchFamily="18" charset="0"/>
                          <a:cs typeface="Times New Roman" panose="02020603050405020304" pitchFamily="18" charset="0"/>
                        </a:rPr>
                        <a:t>11000m</a:t>
                      </a: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9170728"/>
                  </a:ext>
                </a:extLst>
              </a:tr>
              <a:tr h="805374">
                <a:tc>
                  <a:txBody>
                    <a:bodyPr/>
                    <a:lstStyle/>
                    <a:p>
                      <a:pPr algn="ctr"/>
                      <a:r>
                        <a:rPr lang="en-US" sz="2000" dirty="0" err="1" smtClean="0">
                          <a:solidFill>
                            <a:schemeClr val="tx1"/>
                          </a:solidFill>
                          <a:latin typeface="Times New Roman" panose="02020603050405020304" pitchFamily="18" charset="0"/>
                          <a:cs typeface="Times New Roman" panose="02020603050405020304" pitchFamily="18" charset="0"/>
                        </a:rPr>
                        <a:t>Diện</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baseline="0" dirty="0" err="1" smtClean="0">
                          <a:solidFill>
                            <a:schemeClr val="tx1"/>
                          </a:solidFill>
                          <a:latin typeface="Times New Roman" panose="02020603050405020304" pitchFamily="18" charset="0"/>
                          <a:cs typeface="Times New Roman" panose="02020603050405020304" pitchFamily="18" charset="0"/>
                        </a:rPr>
                        <a:t>tích</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8749525"/>
                  </a:ext>
                </a:extLst>
              </a:tr>
            </a:tbl>
          </a:graphicData>
        </a:graphic>
      </p:graphicFrame>
      <p:sp>
        <p:nvSpPr>
          <p:cNvPr id="4" name="TextBox 3"/>
          <p:cNvSpPr txBox="1"/>
          <p:nvPr/>
        </p:nvSpPr>
        <p:spPr>
          <a:xfrm>
            <a:off x="2605390" y="3967566"/>
            <a:ext cx="1503336" cy="461665"/>
          </a:xfrm>
          <a:prstGeom prst="rect">
            <a:avLst/>
          </a:prstGeom>
          <a:noFill/>
        </p:spPr>
        <p:txBody>
          <a:bodyPr wrap="square" rtlCol="0">
            <a:spAutoFit/>
          </a:bodyPr>
          <a:lstStyle/>
          <a:p>
            <a:r>
              <a:rPr lang="en-US" altLang="en-US" sz="2400" b="1" dirty="0" smtClean="0">
                <a:solidFill>
                  <a:srgbClr val="0000FF"/>
                </a:solidFill>
                <a:latin typeface="Times New Roman" panose="02020603050405020304" pitchFamily="18" charset="0"/>
                <a:cs typeface="Times New Roman" panose="02020603050405020304" pitchFamily="18" charset="0"/>
              </a:rPr>
              <a:t>40km</a:t>
            </a:r>
            <a:r>
              <a:rPr lang="en-US" altLang="en-US" sz="2400" b="1" baseline="30000" dirty="0" smtClean="0">
                <a:solidFill>
                  <a:srgbClr val="0000FF"/>
                </a:solidFill>
                <a:latin typeface="Times New Roman" panose="02020603050405020304" pitchFamily="18" charset="0"/>
                <a:cs typeface="Times New Roman" panose="02020603050405020304" pitchFamily="18" charset="0"/>
              </a:rPr>
              <a:t>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904305" y="3967565"/>
            <a:ext cx="1503336" cy="461665"/>
          </a:xfrm>
          <a:prstGeom prst="rect">
            <a:avLst/>
          </a:prstGeom>
          <a:noFill/>
        </p:spPr>
        <p:txBody>
          <a:bodyPr wrap="square" rtlCol="0">
            <a:spAutoFit/>
          </a:bodyPr>
          <a:lstStyle/>
          <a:p>
            <a:r>
              <a:rPr lang="en-US" altLang="en-US" sz="2400" b="1" dirty="0" smtClean="0">
                <a:solidFill>
                  <a:srgbClr val="0000FF"/>
                </a:solidFill>
                <a:latin typeface="Times New Roman" panose="02020603050405020304" pitchFamily="18" charset="0"/>
                <a:cs typeface="Times New Roman" panose="02020603050405020304" pitchFamily="18" charset="0"/>
              </a:rPr>
              <a:t>48km</a:t>
            </a:r>
            <a:r>
              <a:rPr lang="en-US" altLang="en-US" sz="2400" b="1" baseline="30000" dirty="0" smtClean="0">
                <a:solidFill>
                  <a:srgbClr val="0000FF"/>
                </a:solidFill>
                <a:latin typeface="Times New Roman" panose="02020603050405020304" pitchFamily="18" charset="0"/>
                <a:cs typeface="Times New Roman" panose="02020603050405020304" pitchFamily="18" charset="0"/>
              </a:rPr>
              <a:t>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204895" y="3967564"/>
            <a:ext cx="1503336" cy="461665"/>
          </a:xfrm>
          <a:prstGeom prst="rect">
            <a:avLst/>
          </a:prstGeom>
          <a:noFill/>
        </p:spPr>
        <p:txBody>
          <a:bodyPr wrap="square" rtlCol="0">
            <a:spAutoFit/>
          </a:bodyPr>
          <a:lstStyle/>
          <a:p>
            <a:r>
              <a:rPr lang="en-US" altLang="en-US" sz="2400" b="1" dirty="0" smtClean="0">
                <a:solidFill>
                  <a:srgbClr val="0000FF"/>
                </a:solidFill>
                <a:latin typeface="Times New Roman" panose="02020603050405020304" pitchFamily="18" charset="0"/>
                <a:cs typeface="Times New Roman" panose="02020603050405020304" pitchFamily="18" charset="0"/>
              </a:rPr>
              <a:t>143km</a:t>
            </a:r>
            <a:r>
              <a:rPr lang="en-US" altLang="en-US" sz="2400" b="1" baseline="30000" dirty="0" smtClean="0">
                <a:solidFill>
                  <a:srgbClr val="0000FF"/>
                </a:solidFill>
                <a:latin typeface="Times New Roman" panose="02020603050405020304" pitchFamily="18" charset="0"/>
                <a:cs typeface="Times New Roman" panose="02020603050405020304" pitchFamily="18" charset="0"/>
              </a:rPr>
              <a:t>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655973" y="2267111"/>
            <a:ext cx="1503336" cy="461665"/>
          </a:xfrm>
          <a:prstGeom prst="rect">
            <a:avLst/>
          </a:prstGeom>
          <a:noFill/>
        </p:spPr>
        <p:txBody>
          <a:bodyPr wrap="square" rtlCol="0">
            <a:spAutoFit/>
          </a:bodyPr>
          <a:lstStyle/>
          <a:p>
            <a:r>
              <a:rPr lang="en-US" altLang="en-US" sz="2400" b="1" dirty="0" smtClean="0">
                <a:solidFill>
                  <a:srgbClr val="0000FF"/>
                </a:solidFill>
                <a:latin typeface="Times New Roman" panose="02020603050405020304" pitchFamily="18" charset="0"/>
                <a:cs typeface="Times New Roman" panose="02020603050405020304" pitchFamily="18" charset="0"/>
              </a:rPr>
              <a:t>=8km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42024" y="2270783"/>
            <a:ext cx="1503336" cy="461665"/>
          </a:xfrm>
          <a:prstGeom prst="rect">
            <a:avLst/>
          </a:prstGeom>
          <a:noFill/>
        </p:spPr>
        <p:txBody>
          <a:bodyPr wrap="square" rtlCol="0">
            <a:spAutoFit/>
          </a:bodyPr>
          <a:lstStyle/>
          <a:p>
            <a:r>
              <a:rPr lang="en-US" altLang="en-US" sz="2400" b="1" dirty="0" smtClean="0">
                <a:solidFill>
                  <a:srgbClr val="0000FF"/>
                </a:solidFill>
                <a:latin typeface="Times New Roman" panose="02020603050405020304" pitchFamily="18" charset="0"/>
                <a:cs typeface="Times New Roman" panose="02020603050405020304" pitchFamily="18" charset="0"/>
              </a:rPr>
              <a:t>=13km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487780" y="3078112"/>
            <a:ext cx="1503336" cy="461665"/>
          </a:xfrm>
          <a:prstGeom prst="rect">
            <a:avLst/>
          </a:prstGeom>
          <a:noFill/>
        </p:spPr>
        <p:txBody>
          <a:bodyPr wrap="square" rtlCol="0">
            <a:sp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=11km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6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0" y="1773238"/>
            <a:ext cx="9143999" cy="481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smtClean="0">
                <a:latin typeface="Times New Roman" panose="02020603050405020304" pitchFamily="18" charset="0"/>
              </a:rPr>
              <a:t>        </a:t>
            </a:r>
            <a:r>
              <a:rPr lang="en-US" altLang="en-US" sz="4000" b="1" dirty="0" err="1" smtClean="0">
                <a:latin typeface="Times New Roman" panose="02020603050405020304" pitchFamily="18" charset="0"/>
              </a:rPr>
              <a:t>Một</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khu</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rừng</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hình</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vuông</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có</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cạnh</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bằng</a:t>
            </a:r>
            <a:r>
              <a:rPr lang="en-US" altLang="en-US" sz="4000" b="1" dirty="0" smtClean="0">
                <a:latin typeface="Times New Roman" panose="02020603050405020304" pitchFamily="18" charset="0"/>
              </a:rPr>
              <a:t> 5000m. </a:t>
            </a:r>
            <a:r>
              <a:rPr lang="en-US" altLang="en-US" sz="4000" b="1" dirty="0" err="1" smtClean="0">
                <a:latin typeface="Times New Roman" panose="02020603050405020304" pitchFamily="18" charset="0"/>
              </a:rPr>
              <a:t>Diện</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tích</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của</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khu</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rừng</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là</a:t>
            </a:r>
            <a:r>
              <a:rPr lang="en-US" altLang="en-US" sz="4000" b="1" dirty="0" smtClean="0">
                <a:latin typeface="Times New Roman" panose="02020603050405020304" pitchFamily="18" charset="0"/>
              </a:rPr>
              <a:t>:</a:t>
            </a:r>
            <a:endParaRPr lang="en-US" altLang="en-US" sz="4000" b="1" dirty="0">
              <a:latin typeface="Times New Roman" panose="02020603050405020304" pitchFamily="18" charset="0"/>
            </a:endParaRPr>
          </a:p>
          <a:p>
            <a:pPr eaLnBrk="1" hangingPunct="1">
              <a:spcBef>
                <a:spcPct val="0"/>
              </a:spcBef>
              <a:buFontTx/>
              <a:buNone/>
            </a:pPr>
            <a:r>
              <a:rPr lang="en-US" altLang="en-US" sz="3600" b="1" dirty="0">
                <a:latin typeface="Times New Roman" panose="02020603050405020304" pitchFamily="18" charset="0"/>
              </a:rPr>
              <a:t>       </a:t>
            </a:r>
            <a:r>
              <a:rPr lang="en-US" altLang="en-US" sz="4000" b="1" dirty="0">
                <a:solidFill>
                  <a:srgbClr val="0000FF"/>
                </a:solidFill>
                <a:latin typeface="Times New Roman" panose="02020603050405020304" pitchFamily="18" charset="0"/>
              </a:rPr>
              <a:t>A.   </a:t>
            </a:r>
            <a:r>
              <a:rPr lang="en-US" altLang="en-US" sz="4000" b="1" dirty="0" smtClean="0">
                <a:solidFill>
                  <a:srgbClr val="0000FF"/>
                </a:solidFill>
                <a:latin typeface="Times New Roman" panose="02020603050405020304" pitchFamily="18" charset="0"/>
              </a:rPr>
              <a:t>20 000</a:t>
            </a:r>
            <a:r>
              <a:rPr lang="en-US" altLang="en-US" sz="4000" b="1" dirty="0" smtClean="0">
                <a:solidFill>
                  <a:srgbClr val="0000FF"/>
                </a:solidFill>
                <a:latin typeface="Times New Roman" panose="02020603050405020304" pitchFamily="18" charset="0"/>
              </a:rPr>
              <a:t>m</a:t>
            </a:r>
            <a:r>
              <a:rPr lang="en-US" altLang="en-US" sz="4000" b="1" baseline="30000" dirty="0" smtClean="0">
                <a:solidFill>
                  <a:srgbClr val="0000FF"/>
                </a:solidFill>
                <a:latin typeface="Times New Roman" panose="02020603050405020304" pitchFamily="18" charset="0"/>
              </a:rPr>
              <a:t>2</a:t>
            </a:r>
            <a:r>
              <a:rPr lang="en-US" altLang="en-US" sz="3600" b="1" dirty="0" smtClean="0">
                <a:solidFill>
                  <a:srgbClr val="0000FF"/>
                </a:solidFill>
                <a:latin typeface="Times New Roman" panose="02020603050405020304" pitchFamily="18" charset="0"/>
              </a:rPr>
              <a:t> </a:t>
            </a:r>
            <a:endParaRPr lang="en-US" altLang="en-US" sz="3600" b="1" dirty="0">
              <a:solidFill>
                <a:srgbClr val="0000FF"/>
              </a:solidFill>
              <a:latin typeface="Times New Roman" panose="02020603050405020304" pitchFamily="18" charset="0"/>
            </a:endParaRPr>
          </a:p>
          <a:p>
            <a:pPr eaLnBrk="1" hangingPunct="1">
              <a:spcBef>
                <a:spcPct val="0"/>
              </a:spcBef>
              <a:buFontTx/>
              <a:buNone/>
            </a:pPr>
            <a:r>
              <a:rPr lang="en-US" altLang="en-US" sz="3600" b="1" dirty="0">
                <a:solidFill>
                  <a:srgbClr val="0000FF"/>
                </a:solidFill>
                <a:latin typeface="Times New Roman" panose="02020603050405020304" pitchFamily="18" charset="0"/>
              </a:rPr>
              <a:t>       </a:t>
            </a:r>
            <a:r>
              <a:rPr lang="en-US" altLang="en-US" sz="4000" b="1" dirty="0">
                <a:solidFill>
                  <a:srgbClr val="0000FF"/>
                </a:solidFill>
                <a:latin typeface="Times New Roman" panose="02020603050405020304" pitchFamily="18" charset="0"/>
              </a:rPr>
              <a:t>B.   </a:t>
            </a:r>
            <a:r>
              <a:rPr lang="en-US" altLang="en-US" sz="4000" b="1" dirty="0" smtClean="0">
                <a:solidFill>
                  <a:srgbClr val="0000FF"/>
                </a:solidFill>
                <a:latin typeface="Times New Roman" panose="02020603050405020304" pitchFamily="18" charset="0"/>
              </a:rPr>
              <a:t>25000m</a:t>
            </a:r>
            <a:r>
              <a:rPr lang="en-US" altLang="en-US" sz="4000" b="1" baseline="30000" dirty="0" smtClean="0">
                <a:solidFill>
                  <a:srgbClr val="0000FF"/>
                </a:solidFill>
                <a:latin typeface="Times New Roman" panose="02020603050405020304" pitchFamily="18" charset="0"/>
              </a:rPr>
              <a:t>2</a:t>
            </a:r>
            <a:r>
              <a:rPr lang="en-US" altLang="en-US" sz="4000" b="1" dirty="0" smtClean="0">
                <a:solidFill>
                  <a:srgbClr val="0000FF"/>
                </a:solidFill>
                <a:latin typeface="Times New Roman" panose="02020603050405020304" pitchFamily="18" charset="0"/>
              </a:rPr>
              <a:t> </a:t>
            </a:r>
            <a:r>
              <a:rPr lang="en-US" altLang="en-US" sz="3600" b="1" dirty="0" smtClean="0">
                <a:solidFill>
                  <a:srgbClr val="0000FF"/>
                </a:solidFill>
                <a:latin typeface="Times New Roman" panose="02020603050405020304" pitchFamily="18" charset="0"/>
              </a:rPr>
              <a:t> </a:t>
            </a:r>
            <a:endParaRPr lang="en-US" altLang="en-US" sz="3600" b="1" dirty="0">
              <a:solidFill>
                <a:srgbClr val="0000FF"/>
              </a:solidFill>
              <a:latin typeface="Times New Roman" panose="02020603050405020304" pitchFamily="18" charset="0"/>
            </a:endParaRPr>
          </a:p>
          <a:p>
            <a:pPr eaLnBrk="1" hangingPunct="1">
              <a:spcBef>
                <a:spcPct val="0"/>
              </a:spcBef>
              <a:buFontTx/>
              <a:buNone/>
            </a:pPr>
            <a:r>
              <a:rPr lang="en-US" altLang="en-US" sz="3600" b="1" dirty="0">
                <a:solidFill>
                  <a:srgbClr val="0000FF"/>
                </a:solidFill>
                <a:latin typeface="Times New Roman" panose="02020603050405020304" pitchFamily="18" charset="0"/>
              </a:rPr>
              <a:t>       </a:t>
            </a:r>
            <a:r>
              <a:rPr lang="en-US" altLang="en-US" sz="4000" b="1" dirty="0">
                <a:solidFill>
                  <a:srgbClr val="0000FF"/>
                </a:solidFill>
                <a:latin typeface="Times New Roman" panose="02020603050405020304" pitchFamily="18" charset="0"/>
              </a:rPr>
              <a:t>C.   </a:t>
            </a:r>
            <a:r>
              <a:rPr lang="en-US" altLang="en-US" sz="4000" b="1" dirty="0" smtClean="0">
                <a:solidFill>
                  <a:srgbClr val="0000FF"/>
                </a:solidFill>
                <a:latin typeface="Times New Roman" panose="02020603050405020304" pitchFamily="18" charset="0"/>
              </a:rPr>
              <a:t>25k</a:t>
            </a:r>
            <a:r>
              <a:rPr lang="en-US" altLang="en-US" sz="4000" b="1" dirty="0" smtClean="0">
                <a:solidFill>
                  <a:srgbClr val="0000FF"/>
                </a:solidFill>
                <a:latin typeface="Times New Roman" panose="02020603050405020304" pitchFamily="18" charset="0"/>
              </a:rPr>
              <a:t>m</a:t>
            </a:r>
            <a:r>
              <a:rPr lang="en-US" altLang="en-US" sz="4000" b="1" baseline="30000" dirty="0" smtClean="0">
                <a:solidFill>
                  <a:srgbClr val="0000FF"/>
                </a:solidFill>
                <a:latin typeface="Times New Roman" panose="02020603050405020304" pitchFamily="18" charset="0"/>
              </a:rPr>
              <a:t>2</a:t>
            </a:r>
          </a:p>
          <a:p>
            <a:pPr eaLnBrk="1" hangingPunct="1">
              <a:spcBef>
                <a:spcPct val="0"/>
              </a:spcBef>
              <a:buNone/>
            </a:pPr>
            <a:r>
              <a:rPr lang="en-US" altLang="en-US" sz="4000" b="1" baseline="30000" dirty="0">
                <a:solidFill>
                  <a:srgbClr val="0000FF"/>
                </a:solidFill>
                <a:latin typeface="Times New Roman" panose="02020603050405020304" pitchFamily="18" charset="0"/>
              </a:rPr>
              <a:t>	</a:t>
            </a:r>
            <a:r>
              <a:rPr lang="en-US" altLang="en-US" sz="4000" b="1" baseline="30000" dirty="0" smtClean="0">
                <a:solidFill>
                  <a:srgbClr val="0000FF"/>
                </a:solidFill>
                <a:latin typeface="Times New Roman" panose="02020603050405020304" pitchFamily="18" charset="0"/>
              </a:rPr>
              <a:t>	</a:t>
            </a:r>
            <a:r>
              <a:rPr lang="en-US" altLang="en-US" sz="4000" b="1" dirty="0" smtClean="0">
                <a:solidFill>
                  <a:srgbClr val="0000FF"/>
                </a:solidFill>
                <a:latin typeface="Times New Roman" panose="02020603050405020304" pitchFamily="18" charset="0"/>
              </a:rPr>
              <a:t>D. 2km</a:t>
            </a:r>
            <a:r>
              <a:rPr lang="en-US" altLang="en-US" sz="4000" b="1" baseline="30000" dirty="0" smtClean="0">
                <a:solidFill>
                  <a:srgbClr val="0000FF"/>
                </a:solidFill>
                <a:latin typeface="Times New Roman" panose="02020603050405020304" pitchFamily="18" charset="0"/>
              </a:rPr>
              <a:t>2</a:t>
            </a:r>
            <a:r>
              <a:rPr lang="en-US" altLang="en-US" sz="4000" b="1" dirty="0" smtClean="0">
                <a:solidFill>
                  <a:srgbClr val="0000FF"/>
                </a:solidFill>
                <a:latin typeface="Times New Roman" panose="02020603050405020304" pitchFamily="18" charset="0"/>
              </a:rPr>
              <a:t> 5000m</a:t>
            </a:r>
            <a:r>
              <a:rPr lang="en-US" altLang="en-US" sz="4000" b="1" baseline="30000" dirty="0" smtClean="0">
                <a:solidFill>
                  <a:srgbClr val="0000FF"/>
                </a:solidFill>
                <a:latin typeface="Times New Roman" panose="02020603050405020304" pitchFamily="18" charset="0"/>
              </a:rPr>
              <a:t>2</a:t>
            </a:r>
            <a:endParaRPr lang="en-US" altLang="en-US" sz="4000" b="1" baseline="30000" dirty="0">
              <a:solidFill>
                <a:srgbClr val="0000FF"/>
              </a:solidFill>
              <a:latin typeface="Times New Roman" panose="02020603050405020304" pitchFamily="18" charset="0"/>
            </a:endParaRPr>
          </a:p>
          <a:p>
            <a:pPr eaLnBrk="1" hangingPunct="1">
              <a:spcBef>
                <a:spcPct val="0"/>
              </a:spcBef>
              <a:buNone/>
            </a:pPr>
            <a:endParaRPr lang="en-US" altLang="en-US" sz="4000" b="1" baseline="30000" dirty="0">
              <a:solidFill>
                <a:srgbClr val="0000FF"/>
              </a:solidFill>
              <a:latin typeface="Times New Roman" panose="02020603050405020304" pitchFamily="18" charset="0"/>
            </a:endParaRPr>
          </a:p>
          <a:p>
            <a:pPr eaLnBrk="1" hangingPunct="1">
              <a:spcBef>
                <a:spcPct val="0"/>
              </a:spcBef>
              <a:buFontTx/>
              <a:buNone/>
            </a:pPr>
            <a:endParaRPr lang="en-US" altLang="en-US" sz="4000" b="1" dirty="0">
              <a:solidFill>
                <a:srgbClr val="0000FF"/>
              </a:solidFill>
              <a:latin typeface="Times New Roman" panose="02020603050405020304" pitchFamily="18" charset="0"/>
            </a:endParaRPr>
          </a:p>
        </p:txBody>
      </p:sp>
      <p:sp>
        <p:nvSpPr>
          <p:cNvPr id="15363" name="WordArt 3"/>
          <p:cNvSpPr>
            <a:spLocks noChangeArrowheads="1" noChangeShapeType="1" noTextEdit="1"/>
          </p:cNvSpPr>
          <p:nvPr/>
        </p:nvSpPr>
        <p:spPr bwMode="auto">
          <a:xfrm>
            <a:off x="438150" y="494009"/>
            <a:ext cx="8152107" cy="62865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Bài</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4: </a:t>
            </a: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Khoanh</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vào</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chữ</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đặt</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trước</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câu</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trả</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lời</a:t>
            </a:r>
            <a:r>
              <a:rPr lang="vi-VN"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 đúng</a:t>
            </a:r>
            <a:r>
              <a:rPr lang="en-US" sz="3600" b="1" kern="10" dirty="0" smtClean="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rPr>
              <a:t>:</a:t>
            </a:r>
            <a:endParaRPr lang="en-US" sz="3600" b="1" kern="10" dirty="0">
              <a:ln w="9525">
                <a:solidFill>
                  <a:srgbClr val="FFFF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188420" name="Oval 4"/>
          <p:cNvSpPr>
            <a:spLocks noChangeArrowheads="1"/>
          </p:cNvSpPr>
          <p:nvPr/>
        </p:nvSpPr>
        <p:spPr bwMode="auto">
          <a:xfrm>
            <a:off x="799777" y="4179025"/>
            <a:ext cx="742304" cy="690643"/>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132796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strips(downRight)">
                                      <p:cBhvr>
                                        <p:cTn id="7" dur="500"/>
                                        <p:tgtEl>
                                          <p:spTgt spid="188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8420"/>
                                        </p:tgtEl>
                                        <p:attrNameLst>
                                          <p:attrName>style.visibility</p:attrName>
                                        </p:attrNameLst>
                                      </p:cBhvr>
                                      <p:to>
                                        <p:strVal val="visible"/>
                                      </p:to>
                                    </p:set>
                                    <p:anim calcmode="lin" valueType="num">
                                      <p:cBhvr additive="base">
                                        <p:cTn id="12" dur="500" fill="hold"/>
                                        <p:tgtEl>
                                          <p:spTgt spid="188420"/>
                                        </p:tgtEl>
                                        <p:attrNameLst>
                                          <p:attrName>ppt_x</p:attrName>
                                        </p:attrNameLst>
                                      </p:cBhvr>
                                      <p:tavLst>
                                        <p:tav tm="0">
                                          <p:val>
                                            <p:strVal val="#ppt_x"/>
                                          </p:val>
                                        </p:tav>
                                        <p:tav tm="100000">
                                          <p:val>
                                            <p:strVal val="#ppt_x"/>
                                          </p:val>
                                        </p:tav>
                                      </p:tavLst>
                                    </p:anim>
                                    <p:anim calcmode="lin" valueType="num">
                                      <p:cBhvr additive="base">
                                        <p:cTn id="13" dur="500" fill="hold"/>
                                        <p:tgtEl>
                                          <p:spTgt spid="188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P spid="1884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1612900" y="2590800"/>
            <a:ext cx="7531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Times New Roman" panose="02020603050405020304" pitchFamily="18" charset="0"/>
              </a:rPr>
              <a:t>- Hãy kể tên các đơn vị đo diện tích mà em đã học?</a:t>
            </a:r>
            <a:endParaRPr lang="en-US" altLang="en-US" b="1">
              <a:latin typeface="Times New Roman" panose="02020603050405020304" pitchFamily="18" charset="0"/>
            </a:endParaRPr>
          </a:p>
        </p:txBody>
      </p:sp>
      <p:sp>
        <p:nvSpPr>
          <p:cNvPr id="34820" name="Text Box 4"/>
          <p:cNvSpPr txBox="1">
            <a:spLocks noChangeArrowheads="1"/>
          </p:cNvSpPr>
          <p:nvPr/>
        </p:nvSpPr>
        <p:spPr bwMode="auto">
          <a:xfrm>
            <a:off x="1747838" y="3795713"/>
            <a:ext cx="63738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8000"/>
                </a:solidFill>
                <a:latin typeface="Times New Roman" panose="02020603050405020304" pitchFamily="18" charset="0"/>
              </a:rPr>
              <a:t>* cm</a:t>
            </a:r>
            <a:r>
              <a:rPr lang="en-US" altLang="en-US" b="1" baseline="30000">
                <a:solidFill>
                  <a:srgbClr val="008000"/>
                </a:solidFill>
                <a:latin typeface="Times New Roman" panose="02020603050405020304" pitchFamily="18" charset="0"/>
              </a:rPr>
              <a:t>2</a:t>
            </a:r>
            <a:r>
              <a:rPr lang="en-US" altLang="en-US" b="1">
                <a:solidFill>
                  <a:srgbClr val="008000"/>
                </a:solidFill>
                <a:latin typeface="Times New Roman" panose="02020603050405020304" pitchFamily="18" charset="0"/>
              </a:rPr>
              <a:t>, dm</a:t>
            </a:r>
            <a:r>
              <a:rPr lang="en-US" altLang="en-US" b="1" baseline="30000">
                <a:solidFill>
                  <a:srgbClr val="008000"/>
                </a:solidFill>
                <a:latin typeface="Times New Roman" panose="02020603050405020304" pitchFamily="18" charset="0"/>
              </a:rPr>
              <a:t>2</a:t>
            </a:r>
            <a:r>
              <a:rPr lang="en-US" altLang="en-US" b="1">
                <a:solidFill>
                  <a:srgbClr val="008000"/>
                </a:solidFill>
                <a:latin typeface="Times New Roman" panose="02020603050405020304" pitchFamily="18" charset="0"/>
              </a:rPr>
              <a:t>, m</a:t>
            </a:r>
            <a:r>
              <a:rPr lang="en-US" altLang="en-US" b="1" baseline="30000">
                <a:solidFill>
                  <a:srgbClr val="008000"/>
                </a:solidFill>
                <a:latin typeface="Times New Roman" panose="02020603050405020304" pitchFamily="18" charset="0"/>
              </a:rPr>
              <a:t>2</a:t>
            </a:r>
            <a:r>
              <a:rPr lang="en-US" altLang="en-US" b="1">
                <a:solidFill>
                  <a:srgbClr val="008000"/>
                </a:solidFill>
                <a:latin typeface="Times New Roman" panose="02020603050405020304" pitchFamily="18" charset="0"/>
              </a:rPr>
              <a:t>.</a:t>
            </a:r>
          </a:p>
        </p:txBody>
      </p:sp>
      <p:sp>
        <p:nvSpPr>
          <p:cNvPr id="34822" name="WordArt 6"/>
          <p:cNvSpPr>
            <a:spLocks noChangeArrowheads="1" noChangeShapeType="1" noTextEdit="1"/>
          </p:cNvSpPr>
          <p:nvPr/>
        </p:nvSpPr>
        <p:spPr bwMode="auto">
          <a:xfrm>
            <a:off x="2438400" y="1516063"/>
            <a:ext cx="4019550" cy="523875"/>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pic>
        <p:nvPicPr>
          <p:cNvPr id="4101" name="Picture 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926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3998913"/>
            <a:ext cx="4392612"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ppt_x"/>
                                          </p:val>
                                        </p:tav>
                                        <p:tav tm="100000">
                                          <p:val>
                                            <p:strVal val="#ppt_x"/>
                                          </p:val>
                                        </p:tav>
                                      </p:tavLst>
                                    </p:anim>
                                    <p:anim calcmode="lin" valueType="num">
                                      <p:cBhvr additive="base">
                                        <p:cTn id="8"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4819"/>
                                        </p:tgtEl>
                                        <p:attrNameLst>
                                          <p:attrName>style.visibility</p:attrName>
                                        </p:attrNameLst>
                                      </p:cBhvr>
                                      <p:to>
                                        <p:strVal val="visible"/>
                                      </p:to>
                                    </p:set>
                                    <p:anim calcmode="discrete" valueType="clr">
                                      <p:cBhvr override="childStyle">
                                        <p:cTn id="13" dur="80"/>
                                        <p:tgtEl>
                                          <p:spTgt spid="348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4819"/>
                                        </p:tgtEl>
                                        <p:attrNameLst>
                                          <p:attrName>fillcolor</p:attrName>
                                        </p:attrNameLst>
                                      </p:cBhvr>
                                      <p:tavLst>
                                        <p:tav tm="0">
                                          <p:val>
                                            <p:clrVal>
                                              <a:schemeClr val="accent2"/>
                                            </p:clrVal>
                                          </p:val>
                                        </p:tav>
                                        <p:tav tm="50000">
                                          <p:val>
                                            <p:clrVal>
                                              <a:schemeClr val="hlink"/>
                                            </p:clrVal>
                                          </p:val>
                                        </p:tav>
                                      </p:tavLst>
                                    </p:anim>
                                    <p:set>
                                      <p:cBhvr>
                                        <p:cTn id="15" dur="80"/>
                                        <p:tgtEl>
                                          <p:spTgt spid="348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34820"/>
                                        </p:tgtEl>
                                        <p:attrNameLst>
                                          <p:attrName>style.visibility</p:attrName>
                                        </p:attrNameLst>
                                      </p:cBhvr>
                                      <p:to>
                                        <p:strVal val="visible"/>
                                      </p:to>
                                    </p:set>
                                    <p:anim calcmode="discrete" valueType="clr">
                                      <p:cBhvr override="childStyle">
                                        <p:cTn id="20" dur="80"/>
                                        <p:tgtEl>
                                          <p:spTgt spid="3482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4820"/>
                                        </p:tgtEl>
                                        <p:attrNameLst>
                                          <p:attrName>fillcolor</p:attrName>
                                        </p:attrNameLst>
                                      </p:cBhvr>
                                      <p:tavLst>
                                        <p:tav tm="0">
                                          <p:val>
                                            <p:clrVal>
                                              <a:schemeClr val="accent2"/>
                                            </p:clrVal>
                                          </p:val>
                                        </p:tav>
                                        <p:tav tm="50000">
                                          <p:val>
                                            <p:clrVal>
                                              <a:schemeClr val="hlink"/>
                                            </p:clrVal>
                                          </p:val>
                                        </p:tav>
                                      </p:tavLst>
                                    </p:anim>
                                    <p:set>
                                      <p:cBhvr>
                                        <p:cTn id="22" dur="80"/>
                                        <p:tgtEl>
                                          <p:spTgt spid="348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p:cNvSpPr>
            <a:spLocks noChangeArrowheads="1"/>
          </p:cNvSpPr>
          <p:nvPr/>
        </p:nvSpPr>
        <p:spPr bwMode="auto">
          <a:xfrm>
            <a:off x="4267200" y="13716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sp>
        <p:nvSpPr>
          <p:cNvPr id="98307" name="AutoShape 3"/>
          <p:cNvSpPr>
            <a:spLocks noChangeArrowheads="1"/>
          </p:cNvSpPr>
          <p:nvPr/>
        </p:nvSpPr>
        <p:spPr bwMode="auto">
          <a:xfrm>
            <a:off x="5573713" y="10223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sp>
        <p:nvSpPr>
          <p:cNvPr id="98308" name="AutoShape 4"/>
          <p:cNvSpPr>
            <a:spLocks noChangeArrowheads="1"/>
          </p:cNvSpPr>
          <p:nvPr/>
        </p:nvSpPr>
        <p:spPr bwMode="auto">
          <a:xfrm>
            <a:off x="2316163" y="60515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sp>
        <p:nvSpPr>
          <p:cNvPr id="98309" name="AutoShape 5"/>
          <p:cNvSpPr>
            <a:spLocks noChangeArrowheads="1"/>
          </p:cNvSpPr>
          <p:nvPr/>
        </p:nvSpPr>
        <p:spPr bwMode="auto">
          <a:xfrm>
            <a:off x="6858000" y="57150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sp>
        <p:nvSpPr>
          <p:cNvPr id="98310" name="AutoShape 6"/>
          <p:cNvSpPr>
            <a:spLocks noChangeArrowheads="1"/>
          </p:cNvSpPr>
          <p:nvPr/>
        </p:nvSpPr>
        <p:spPr bwMode="auto">
          <a:xfrm>
            <a:off x="533400" y="5524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sp>
        <p:nvSpPr>
          <p:cNvPr id="98311" name="AutoShape 7"/>
          <p:cNvSpPr>
            <a:spLocks noChangeArrowheads="1"/>
          </p:cNvSpPr>
          <p:nvPr/>
        </p:nvSpPr>
        <p:spPr bwMode="auto">
          <a:xfrm>
            <a:off x="8153400" y="6858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latin typeface="Times New Roman" pitchFamily="18" charset="0"/>
            </a:endParaRPr>
          </a:p>
        </p:txBody>
      </p:sp>
      <p:pic>
        <p:nvPicPr>
          <p:cNvPr id="17416" name="Picture 9" descr="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2133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WordArt 10"/>
          <p:cNvSpPr>
            <a:spLocks noChangeArrowheads="1" noChangeShapeType="1" noTextEdit="1"/>
          </p:cNvSpPr>
          <p:nvPr/>
        </p:nvSpPr>
        <p:spPr bwMode="auto">
          <a:xfrm>
            <a:off x="685800" y="1219200"/>
            <a:ext cx="7315200" cy="48006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a:t>
            </a:r>
          </a:p>
        </p:txBody>
      </p:sp>
    </p:spTree>
    <p:extLst>
      <p:ext uri="{BB962C8B-B14F-4D97-AF65-F5344CB8AC3E}">
        <p14:creationId xmlns:p14="http://schemas.microsoft.com/office/powerpoint/2010/main" val="32078588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repeatCount="indefinite" fill="hold"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3000" fill="hold"/>
                                        <p:tgtEl>
                                          <p:spTgt spid="98306"/>
                                        </p:tgtEl>
                                        <p:attrNameLst>
                                          <p:attrName>ppt_x</p:attrName>
                                        </p:attrNameLst>
                                      </p:cBhvr>
                                      <p:tavLst>
                                        <p:tav tm="0">
                                          <p:val>
                                            <p:strVal val="#ppt_x"/>
                                          </p:val>
                                        </p:tav>
                                        <p:tav tm="100000">
                                          <p:val>
                                            <p:strVal val="#ppt_x"/>
                                          </p:val>
                                        </p:tav>
                                      </p:tavLst>
                                    </p:anim>
                                    <p:anim calcmode="lin" valueType="num">
                                      <p:cBhvr additive="base">
                                        <p:cTn id="8" dur="3000" fill="hold"/>
                                        <p:tgtEl>
                                          <p:spTgt spid="98306"/>
                                        </p:tgtEl>
                                        <p:attrNameLst>
                                          <p:attrName>ppt_y</p:attrName>
                                        </p:attrNameLst>
                                      </p:cBhvr>
                                      <p:tavLst>
                                        <p:tav tm="0">
                                          <p:val>
                                            <p:strVal val="0-#ppt_h/2"/>
                                          </p:val>
                                        </p:tav>
                                        <p:tav tm="100000">
                                          <p:val>
                                            <p:strVal val="#ppt_y"/>
                                          </p:val>
                                        </p:tav>
                                      </p:tavLst>
                                    </p:anim>
                                  </p:childTnLst>
                                </p:cTn>
                              </p:par>
                              <p:par>
                                <p:cTn id="9" presetID="2" presetClass="entr" presetSubtype="1" repeatCount="indefinite" fill="hold" nodeType="withEffect">
                                  <p:stCondLst>
                                    <p:cond delay="0"/>
                                  </p:stCondLst>
                                  <p:childTnLst>
                                    <p:set>
                                      <p:cBhvr>
                                        <p:cTn id="10" dur="1" fill="hold">
                                          <p:stCondLst>
                                            <p:cond delay="0"/>
                                          </p:stCondLst>
                                        </p:cTn>
                                        <p:tgtEl>
                                          <p:spTgt spid="98307"/>
                                        </p:tgtEl>
                                        <p:attrNameLst>
                                          <p:attrName>style.visibility</p:attrName>
                                        </p:attrNameLst>
                                      </p:cBhvr>
                                      <p:to>
                                        <p:strVal val="visible"/>
                                      </p:to>
                                    </p:set>
                                    <p:anim calcmode="lin" valueType="num">
                                      <p:cBhvr additive="base">
                                        <p:cTn id="11" dur="3000" fill="hold"/>
                                        <p:tgtEl>
                                          <p:spTgt spid="98307"/>
                                        </p:tgtEl>
                                        <p:attrNameLst>
                                          <p:attrName>ppt_x</p:attrName>
                                        </p:attrNameLst>
                                      </p:cBhvr>
                                      <p:tavLst>
                                        <p:tav tm="0">
                                          <p:val>
                                            <p:strVal val="#ppt_x"/>
                                          </p:val>
                                        </p:tav>
                                        <p:tav tm="100000">
                                          <p:val>
                                            <p:strVal val="#ppt_x"/>
                                          </p:val>
                                        </p:tav>
                                      </p:tavLst>
                                    </p:anim>
                                    <p:anim calcmode="lin" valueType="num">
                                      <p:cBhvr additive="base">
                                        <p:cTn id="12" dur="3000" fill="hold"/>
                                        <p:tgtEl>
                                          <p:spTgt spid="98307"/>
                                        </p:tgtEl>
                                        <p:attrNameLst>
                                          <p:attrName>ppt_y</p:attrName>
                                        </p:attrNameLst>
                                      </p:cBhvr>
                                      <p:tavLst>
                                        <p:tav tm="0">
                                          <p:val>
                                            <p:strVal val="0-#ppt_h/2"/>
                                          </p:val>
                                        </p:tav>
                                        <p:tav tm="100000">
                                          <p:val>
                                            <p:strVal val="#ppt_y"/>
                                          </p:val>
                                        </p:tav>
                                      </p:tavLst>
                                    </p:anim>
                                  </p:childTnLst>
                                </p:cTn>
                              </p:par>
                              <p:par>
                                <p:cTn id="13" presetID="2" presetClass="entr" presetSubtype="1" repeatCount="indefinite" fill="hold" nodeType="withEffect">
                                  <p:stCondLst>
                                    <p:cond delay="0"/>
                                  </p:stCondLst>
                                  <p:childTnLst>
                                    <p:set>
                                      <p:cBhvr>
                                        <p:cTn id="14" dur="1" fill="hold">
                                          <p:stCondLst>
                                            <p:cond delay="0"/>
                                          </p:stCondLst>
                                        </p:cTn>
                                        <p:tgtEl>
                                          <p:spTgt spid="98311"/>
                                        </p:tgtEl>
                                        <p:attrNameLst>
                                          <p:attrName>style.visibility</p:attrName>
                                        </p:attrNameLst>
                                      </p:cBhvr>
                                      <p:to>
                                        <p:strVal val="visible"/>
                                      </p:to>
                                    </p:set>
                                    <p:anim calcmode="lin" valueType="num">
                                      <p:cBhvr additive="base">
                                        <p:cTn id="15" dur="3000" fill="hold"/>
                                        <p:tgtEl>
                                          <p:spTgt spid="98311"/>
                                        </p:tgtEl>
                                        <p:attrNameLst>
                                          <p:attrName>ppt_x</p:attrName>
                                        </p:attrNameLst>
                                      </p:cBhvr>
                                      <p:tavLst>
                                        <p:tav tm="0">
                                          <p:val>
                                            <p:strVal val="#ppt_x"/>
                                          </p:val>
                                        </p:tav>
                                        <p:tav tm="100000">
                                          <p:val>
                                            <p:strVal val="#ppt_x"/>
                                          </p:val>
                                        </p:tav>
                                      </p:tavLst>
                                    </p:anim>
                                    <p:anim calcmode="lin" valueType="num">
                                      <p:cBhvr additive="base">
                                        <p:cTn id="16" dur="3000" fill="hold"/>
                                        <p:tgtEl>
                                          <p:spTgt spid="98311"/>
                                        </p:tgtEl>
                                        <p:attrNameLst>
                                          <p:attrName>ppt_y</p:attrName>
                                        </p:attrNameLst>
                                      </p:cBhvr>
                                      <p:tavLst>
                                        <p:tav tm="0">
                                          <p:val>
                                            <p:strVal val="0-#ppt_h/2"/>
                                          </p:val>
                                        </p:tav>
                                        <p:tav tm="100000">
                                          <p:val>
                                            <p:strVal val="#ppt_y"/>
                                          </p:val>
                                        </p:tav>
                                      </p:tavLst>
                                    </p:anim>
                                  </p:childTnLst>
                                </p:cTn>
                              </p:par>
                              <p:par>
                                <p:cTn id="17" presetID="2" presetClass="entr" presetSubtype="1" repeatCount="indefinite" fill="hold" nodeType="withEffect">
                                  <p:stCondLst>
                                    <p:cond delay="0"/>
                                  </p:stCondLst>
                                  <p:childTnLst>
                                    <p:set>
                                      <p:cBhvr>
                                        <p:cTn id="18" dur="1" fill="hold">
                                          <p:stCondLst>
                                            <p:cond delay="0"/>
                                          </p:stCondLst>
                                        </p:cTn>
                                        <p:tgtEl>
                                          <p:spTgt spid="98309"/>
                                        </p:tgtEl>
                                        <p:attrNameLst>
                                          <p:attrName>style.visibility</p:attrName>
                                        </p:attrNameLst>
                                      </p:cBhvr>
                                      <p:to>
                                        <p:strVal val="visible"/>
                                      </p:to>
                                    </p:set>
                                    <p:anim calcmode="lin" valueType="num">
                                      <p:cBhvr additive="base">
                                        <p:cTn id="19" dur="3000" fill="hold"/>
                                        <p:tgtEl>
                                          <p:spTgt spid="98309"/>
                                        </p:tgtEl>
                                        <p:attrNameLst>
                                          <p:attrName>ppt_x</p:attrName>
                                        </p:attrNameLst>
                                      </p:cBhvr>
                                      <p:tavLst>
                                        <p:tav tm="0">
                                          <p:val>
                                            <p:strVal val="#ppt_x"/>
                                          </p:val>
                                        </p:tav>
                                        <p:tav tm="100000">
                                          <p:val>
                                            <p:strVal val="#ppt_x"/>
                                          </p:val>
                                        </p:tav>
                                      </p:tavLst>
                                    </p:anim>
                                    <p:anim calcmode="lin" valueType="num">
                                      <p:cBhvr additive="base">
                                        <p:cTn id="20" dur="3000" fill="hold"/>
                                        <p:tgtEl>
                                          <p:spTgt spid="98309"/>
                                        </p:tgtEl>
                                        <p:attrNameLst>
                                          <p:attrName>ppt_y</p:attrName>
                                        </p:attrNameLst>
                                      </p:cBhvr>
                                      <p:tavLst>
                                        <p:tav tm="0">
                                          <p:val>
                                            <p:strVal val="0-#ppt_h/2"/>
                                          </p:val>
                                        </p:tav>
                                        <p:tav tm="100000">
                                          <p:val>
                                            <p:strVal val="#ppt_y"/>
                                          </p:val>
                                        </p:tav>
                                      </p:tavLst>
                                    </p:anim>
                                  </p:childTnLst>
                                </p:cTn>
                              </p:par>
                              <p:par>
                                <p:cTn id="21" presetID="2" presetClass="entr" presetSubtype="1" repeatCount="indefinite" fill="hold" nodeType="withEffect">
                                  <p:stCondLst>
                                    <p:cond delay="0"/>
                                  </p:stCondLst>
                                  <p:childTnLst>
                                    <p:set>
                                      <p:cBhvr>
                                        <p:cTn id="22" dur="1" fill="hold">
                                          <p:stCondLst>
                                            <p:cond delay="0"/>
                                          </p:stCondLst>
                                        </p:cTn>
                                        <p:tgtEl>
                                          <p:spTgt spid="98310"/>
                                        </p:tgtEl>
                                        <p:attrNameLst>
                                          <p:attrName>style.visibility</p:attrName>
                                        </p:attrNameLst>
                                      </p:cBhvr>
                                      <p:to>
                                        <p:strVal val="visible"/>
                                      </p:to>
                                    </p:set>
                                    <p:anim calcmode="lin" valueType="num">
                                      <p:cBhvr additive="base">
                                        <p:cTn id="23" dur="3000" fill="hold"/>
                                        <p:tgtEl>
                                          <p:spTgt spid="98310"/>
                                        </p:tgtEl>
                                        <p:attrNameLst>
                                          <p:attrName>ppt_x</p:attrName>
                                        </p:attrNameLst>
                                      </p:cBhvr>
                                      <p:tavLst>
                                        <p:tav tm="0">
                                          <p:val>
                                            <p:strVal val="#ppt_x"/>
                                          </p:val>
                                        </p:tav>
                                        <p:tav tm="100000">
                                          <p:val>
                                            <p:strVal val="#ppt_x"/>
                                          </p:val>
                                        </p:tav>
                                      </p:tavLst>
                                    </p:anim>
                                    <p:anim calcmode="lin" valueType="num">
                                      <p:cBhvr additive="base">
                                        <p:cTn id="24" dur="3000" fill="hold"/>
                                        <p:tgtEl>
                                          <p:spTgt spid="98310"/>
                                        </p:tgtEl>
                                        <p:attrNameLst>
                                          <p:attrName>ppt_y</p:attrName>
                                        </p:attrNameLst>
                                      </p:cBhvr>
                                      <p:tavLst>
                                        <p:tav tm="0">
                                          <p:val>
                                            <p:strVal val="0-#ppt_h/2"/>
                                          </p:val>
                                        </p:tav>
                                        <p:tav tm="100000">
                                          <p:val>
                                            <p:strVal val="#ppt_y"/>
                                          </p:val>
                                        </p:tav>
                                      </p:tavLst>
                                    </p:anim>
                                  </p:childTnLst>
                                </p:cTn>
                              </p:par>
                              <p:par>
                                <p:cTn id="25" presetID="2" presetClass="entr" presetSubtype="1" repeatCount="indefinite" fill="hold" nodeType="withEffect">
                                  <p:stCondLst>
                                    <p:cond delay="0"/>
                                  </p:stCondLst>
                                  <p:childTnLst>
                                    <p:set>
                                      <p:cBhvr>
                                        <p:cTn id="26" dur="1" fill="hold">
                                          <p:stCondLst>
                                            <p:cond delay="0"/>
                                          </p:stCondLst>
                                        </p:cTn>
                                        <p:tgtEl>
                                          <p:spTgt spid="98308"/>
                                        </p:tgtEl>
                                        <p:attrNameLst>
                                          <p:attrName>style.visibility</p:attrName>
                                        </p:attrNameLst>
                                      </p:cBhvr>
                                      <p:to>
                                        <p:strVal val="visible"/>
                                      </p:to>
                                    </p:set>
                                    <p:anim calcmode="lin" valueType="num">
                                      <p:cBhvr additive="base">
                                        <p:cTn id="27" dur="3000" fill="hold"/>
                                        <p:tgtEl>
                                          <p:spTgt spid="98308"/>
                                        </p:tgtEl>
                                        <p:attrNameLst>
                                          <p:attrName>ppt_x</p:attrName>
                                        </p:attrNameLst>
                                      </p:cBhvr>
                                      <p:tavLst>
                                        <p:tav tm="0">
                                          <p:val>
                                            <p:strVal val="#ppt_x"/>
                                          </p:val>
                                        </p:tav>
                                        <p:tav tm="100000">
                                          <p:val>
                                            <p:strVal val="#ppt_x"/>
                                          </p:val>
                                        </p:tav>
                                      </p:tavLst>
                                    </p:anim>
                                    <p:anim calcmode="lin" valueType="num">
                                      <p:cBhvr additive="base">
                                        <p:cTn id="28" dur="3000" fill="hold"/>
                                        <p:tgtEl>
                                          <p:spTgt spid="983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1300"/>
            <a:ext cx="218440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5" descr="250px-07-HAIPHONG_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1497013"/>
            <a:ext cx="23193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1485900"/>
            <a:ext cx="2360612"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75" y="1487488"/>
            <a:ext cx="2270125" cy="372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7" name="Rectangle 11"/>
          <p:cNvSpPr>
            <a:spLocks noChangeArrowheads="1"/>
          </p:cNvSpPr>
          <p:nvPr/>
        </p:nvSpPr>
        <p:spPr bwMode="auto">
          <a:xfrm>
            <a:off x="6915150" y="3238500"/>
            <a:ext cx="22288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a:solidFill>
                <a:srgbClr val="FF3300"/>
              </a:solidFill>
            </a:endParaRPr>
          </a:p>
        </p:txBody>
      </p:sp>
      <p:sp>
        <p:nvSpPr>
          <p:cNvPr id="7179" name="Text Box 11"/>
          <p:cNvSpPr txBox="1">
            <a:spLocks noChangeArrowheads="1"/>
          </p:cNvSpPr>
          <p:nvPr/>
        </p:nvSpPr>
        <p:spPr bwMode="auto">
          <a:xfrm>
            <a:off x="4513263" y="1893888"/>
            <a:ext cx="22209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Khu rừng</a:t>
            </a: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7180" name="Text Box 12"/>
          <p:cNvSpPr txBox="1">
            <a:spLocks noChangeArrowheads="1"/>
          </p:cNvSpPr>
          <p:nvPr/>
        </p:nvSpPr>
        <p:spPr bwMode="auto">
          <a:xfrm>
            <a:off x="7081838" y="2055813"/>
            <a:ext cx="18589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Vùng biển</a:t>
            </a: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7181" name="Text Box 13"/>
          <p:cNvSpPr txBox="1">
            <a:spLocks noChangeArrowheads="1"/>
          </p:cNvSpPr>
          <p:nvPr/>
        </p:nvSpPr>
        <p:spPr bwMode="auto">
          <a:xfrm>
            <a:off x="2265363" y="1839913"/>
            <a:ext cx="21907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Thành phố </a:t>
            </a:r>
          </a:p>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Hải Phòng</a:t>
            </a: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7182" name="Text Box 14"/>
          <p:cNvSpPr txBox="1">
            <a:spLocks noChangeArrowheads="1"/>
          </p:cNvSpPr>
          <p:nvPr/>
        </p:nvSpPr>
        <p:spPr bwMode="auto">
          <a:xfrm>
            <a:off x="0" y="1997075"/>
            <a:ext cx="11906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Thủ đô Hà Nội</a:t>
            </a: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5131" name="Text Box 16"/>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FF"/>
                </a:solidFill>
                <a:latin typeface="Times New Roman" panose="02020603050405020304" pitchFamily="18" charset="0"/>
              </a:rPr>
              <a:t>Toán </a:t>
            </a:r>
            <a:endParaRPr lang="en-US" altLang="en-US" sz="2800">
              <a:latin typeface="Times New Roman" panose="02020603050405020304" pitchFamily="18" charset="0"/>
            </a:endParaRPr>
          </a:p>
        </p:txBody>
      </p:sp>
      <p:sp>
        <p:nvSpPr>
          <p:cNvPr id="7185" name="Text Box 17"/>
          <p:cNvSpPr txBox="1">
            <a:spLocks noChangeArrowheads="1"/>
          </p:cNvSpPr>
          <p:nvPr/>
        </p:nvSpPr>
        <p:spPr bwMode="auto">
          <a:xfrm>
            <a:off x="0" y="5341938"/>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Để đo diện tích lớn như diện tích một thành phố, một khu rừng hay một vùng biển,… người ta thường dùng đơn vị: </a:t>
            </a:r>
            <a:r>
              <a:rPr lang="en-US" altLang="en-US" sz="2800" b="1" i="1">
                <a:solidFill>
                  <a:srgbClr val="FF3300"/>
                </a:solidFill>
                <a:latin typeface="Times New Roman" panose="02020603050405020304" pitchFamily="18" charset="0"/>
                <a:cs typeface="Times New Roman" panose="02020603050405020304" pitchFamily="18" charset="0"/>
              </a:rPr>
              <a:t>ki-lô-mét vuông</a:t>
            </a:r>
            <a:r>
              <a:rPr lang="en-US" altLang="en-US" sz="2800" b="1">
                <a:solidFill>
                  <a:srgbClr val="0000FF"/>
                </a:solidFill>
                <a:latin typeface="Times New Roman" panose="02020603050405020304" pitchFamily="18" charset="0"/>
                <a:cs typeface="Times New Roman" panose="02020603050405020304" pitchFamily="18" charset="0"/>
              </a:rPr>
              <a:t> </a:t>
            </a:r>
            <a:endParaRPr lang="en-US" altLang="en-US" sz="2800">
              <a:latin typeface="Times New Roman" panose="02020603050405020304" pitchFamily="18" charset="0"/>
              <a:cs typeface="Times New Roman" panose="02020603050405020304" pitchFamily="18" charset="0"/>
            </a:endParaRPr>
          </a:p>
        </p:txBody>
      </p:sp>
      <p:sp>
        <p:nvSpPr>
          <p:cNvPr id="7186" name="Text Box 18"/>
          <p:cNvSpPr txBox="1">
            <a:spLocks noChangeArrowheads="1"/>
          </p:cNvSpPr>
          <p:nvPr/>
        </p:nvSpPr>
        <p:spPr bwMode="auto">
          <a:xfrm>
            <a:off x="0" y="94297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Ki-lô-mét vuông</a:t>
            </a:r>
          </a:p>
        </p:txBody>
      </p:sp>
      <p:sp>
        <p:nvSpPr>
          <p:cNvPr id="5134" name="Rectangle 4"/>
          <p:cNvSpPr>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2800" b="1">
                <a:solidFill>
                  <a:srgbClr val="0000FF"/>
                </a:solidFill>
                <a:latin typeface="Times New Roman" panose="02020603050405020304" pitchFamily="18" charset="0"/>
              </a:rPr>
              <a:t>Thứ hai ngày</a:t>
            </a:r>
            <a:r>
              <a:rPr lang="en-US" altLang="en-US" sz="2800" b="1">
                <a:solidFill>
                  <a:srgbClr val="0000FF"/>
                </a:solidFill>
                <a:latin typeface="Times New Roman" panose="02020603050405020304" pitchFamily="18" charset="0"/>
              </a:rPr>
              <a:t>   24  </a:t>
            </a:r>
            <a:r>
              <a:rPr lang="vi-VN" altLang="en-US" sz="2800" b="1">
                <a:solidFill>
                  <a:srgbClr val="0000FF"/>
                </a:solidFill>
                <a:latin typeface="Times New Roman" panose="02020603050405020304" pitchFamily="18" charset="0"/>
              </a:rPr>
              <a:t> tháng </a:t>
            </a:r>
            <a:r>
              <a:rPr lang="en-US" altLang="en-US" sz="2800" b="1">
                <a:solidFill>
                  <a:srgbClr val="0000FF"/>
                </a:solidFill>
                <a:latin typeface="Times New Roman" panose="02020603050405020304" pitchFamily="18" charset="0"/>
              </a:rPr>
              <a:t> 0</a:t>
            </a:r>
            <a:r>
              <a:rPr lang="vi-VN" altLang="en-US" sz="2800" b="1">
                <a:solidFill>
                  <a:srgbClr val="0000FF"/>
                </a:solidFill>
                <a:latin typeface="Times New Roman" panose="02020603050405020304" pitchFamily="18" charset="0"/>
              </a:rPr>
              <a:t>1 năm 20</a:t>
            </a:r>
            <a:r>
              <a:rPr lang="en-US" altLang="en-US" sz="2800" b="1">
                <a:solidFill>
                  <a:srgbClr val="0000FF"/>
                </a:solidFill>
                <a:latin typeface="Times New Roman" panose="02020603050405020304" pitchFamily="18" charset="0"/>
              </a:rPr>
              <a:t>22</a:t>
            </a:r>
            <a:r>
              <a:rPr lang="en-US" altLang="en-US" sz="2800">
                <a:solidFill>
                  <a:srgbClr val="0000FF"/>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82"/>
                                        </p:tgtEl>
                                        <p:attrNameLst>
                                          <p:attrName>style.visibility</p:attrName>
                                        </p:attrNameLst>
                                      </p:cBhvr>
                                      <p:to>
                                        <p:strVal val="visible"/>
                                      </p:to>
                                    </p:set>
                                    <p:anim calcmode="lin" valueType="num">
                                      <p:cBhvr additive="base">
                                        <p:cTn id="13" dur="500" fill="hold"/>
                                        <p:tgtEl>
                                          <p:spTgt spid="7182"/>
                                        </p:tgtEl>
                                        <p:attrNameLst>
                                          <p:attrName>ppt_x</p:attrName>
                                        </p:attrNameLst>
                                      </p:cBhvr>
                                      <p:tavLst>
                                        <p:tav tm="0">
                                          <p:val>
                                            <p:strVal val="#ppt_x"/>
                                          </p:val>
                                        </p:tav>
                                        <p:tav tm="100000">
                                          <p:val>
                                            <p:strVal val="#ppt_x"/>
                                          </p:val>
                                        </p:tav>
                                      </p:tavLst>
                                    </p:anim>
                                    <p:anim calcmode="lin" valueType="num">
                                      <p:cBhvr additive="base">
                                        <p:cTn id="14"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ppt_x"/>
                                          </p:val>
                                        </p:tav>
                                        <p:tav tm="100000">
                                          <p:val>
                                            <p:strVal val="#ppt_x"/>
                                          </p:val>
                                        </p:tav>
                                      </p:tavLst>
                                    </p:anim>
                                    <p:anim calcmode="lin" valueType="num">
                                      <p:cBhvr additive="base">
                                        <p:cTn id="20"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81"/>
                                        </p:tgtEl>
                                        <p:attrNameLst>
                                          <p:attrName>style.visibility</p:attrName>
                                        </p:attrNameLst>
                                      </p:cBhvr>
                                      <p:to>
                                        <p:strVal val="visible"/>
                                      </p:to>
                                    </p:set>
                                    <p:anim calcmode="lin" valueType="num">
                                      <p:cBhvr additive="base">
                                        <p:cTn id="25" dur="500" fill="hold"/>
                                        <p:tgtEl>
                                          <p:spTgt spid="7181"/>
                                        </p:tgtEl>
                                        <p:attrNameLst>
                                          <p:attrName>ppt_x</p:attrName>
                                        </p:attrNameLst>
                                      </p:cBhvr>
                                      <p:tavLst>
                                        <p:tav tm="0">
                                          <p:val>
                                            <p:strVal val="#ppt_x"/>
                                          </p:val>
                                        </p:tav>
                                        <p:tav tm="100000">
                                          <p:val>
                                            <p:strVal val="#ppt_x"/>
                                          </p:val>
                                        </p:tav>
                                      </p:tavLst>
                                    </p:anim>
                                    <p:anim calcmode="lin" valueType="num">
                                      <p:cBhvr additive="base">
                                        <p:cTn id="26"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additive="base">
                                        <p:cTn id="31" dur="500" fill="hold"/>
                                        <p:tgtEl>
                                          <p:spTgt spid="7172"/>
                                        </p:tgtEl>
                                        <p:attrNameLst>
                                          <p:attrName>ppt_x</p:attrName>
                                        </p:attrNameLst>
                                      </p:cBhvr>
                                      <p:tavLst>
                                        <p:tav tm="0">
                                          <p:val>
                                            <p:strVal val="#ppt_x"/>
                                          </p:val>
                                        </p:tav>
                                        <p:tav tm="100000">
                                          <p:val>
                                            <p:strVal val="#ppt_x"/>
                                          </p:val>
                                        </p:tav>
                                      </p:tavLst>
                                    </p:anim>
                                    <p:anim calcmode="lin" valueType="num">
                                      <p:cBhvr additive="base">
                                        <p:cTn id="32"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9"/>
                                        </p:tgtEl>
                                        <p:attrNameLst>
                                          <p:attrName>style.visibility</p:attrName>
                                        </p:attrNameLst>
                                      </p:cBhvr>
                                      <p:to>
                                        <p:strVal val="visible"/>
                                      </p:to>
                                    </p:set>
                                    <p:anim calcmode="lin" valueType="num">
                                      <p:cBhvr additive="base">
                                        <p:cTn id="37" dur="500" fill="hold"/>
                                        <p:tgtEl>
                                          <p:spTgt spid="7179"/>
                                        </p:tgtEl>
                                        <p:attrNameLst>
                                          <p:attrName>ppt_x</p:attrName>
                                        </p:attrNameLst>
                                      </p:cBhvr>
                                      <p:tavLst>
                                        <p:tav tm="0">
                                          <p:val>
                                            <p:strVal val="#ppt_x"/>
                                          </p:val>
                                        </p:tav>
                                        <p:tav tm="100000">
                                          <p:val>
                                            <p:strVal val="#ppt_x"/>
                                          </p:val>
                                        </p:tav>
                                      </p:tavLst>
                                    </p:anim>
                                    <p:anim calcmode="lin" valueType="num">
                                      <p:cBhvr additive="base">
                                        <p:cTn id="38"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nodePh="1">
                                  <p:stCondLst>
                                    <p:cond delay="0"/>
                                  </p:stCondLst>
                                  <p:endCondLst>
                                    <p:cond evt="begin" delay="0">
                                      <p:tn val="41"/>
                                    </p:cond>
                                  </p:endCondLst>
                                  <p:childTnLst>
                                    <p:set>
                                      <p:cBhvr>
                                        <p:cTn id="42" dur="1" fill="hold">
                                          <p:stCondLst>
                                            <p:cond delay="0"/>
                                          </p:stCondLst>
                                        </p:cTn>
                                        <p:tgtEl>
                                          <p:spTgt spid="7177"/>
                                        </p:tgtEl>
                                        <p:attrNameLst>
                                          <p:attrName>style.visibility</p:attrName>
                                        </p:attrNameLst>
                                      </p:cBhvr>
                                      <p:to>
                                        <p:strVal val="visible"/>
                                      </p:to>
                                    </p:set>
                                    <p:anim calcmode="lin" valueType="num">
                                      <p:cBhvr additive="base">
                                        <p:cTn id="43" dur="500" fill="hold"/>
                                        <p:tgtEl>
                                          <p:spTgt spid="7177"/>
                                        </p:tgtEl>
                                        <p:attrNameLst>
                                          <p:attrName>ppt_x</p:attrName>
                                        </p:attrNameLst>
                                      </p:cBhvr>
                                      <p:tavLst>
                                        <p:tav tm="0">
                                          <p:val>
                                            <p:strVal val="#ppt_x"/>
                                          </p:val>
                                        </p:tav>
                                        <p:tav tm="100000">
                                          <p:val>
                                            <p:strVal val="#ppt_x"/>
                                          </p:val>
                                        </p:tav>
                                      </p:tavLst>
                                    </p:anim>
                                    <p:anim calcmode="lin" valueType="num">
                                      <p:cBhvr additive="base">
                                        <p:cTn id="44"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173"/>
                                        </p:tgtEl>
                                        <p:attrNameLst>
                                          <p:attrName>style.visibility</p:attrName>
                                        </p:attrNameLst>
                                      </p:cBhvr>
                                      <p:to>
                                        <p:strVal val="visible"/>
                                      </p:to>
                                    </p:set>
                                    <p:anim calcmode="lin" valueType="num">
                                      <p:cBhvr additive="base">
                                        <p:cTn id="49" dur="500" fill="hold"/>
                                        <p:tgtEl>
                                          <p:spTgt spid="7173"/>
                                        </p:tgtEl>
                                        <p:attrNameLst>
                                          <p:attrName>ppt_x</p:attrName>
                                        </p:attrNameLst>
                                      </p:cBhvr>
                                      <p:tavLst>
                                        <p:tav tm="0">
                                          <p:val>
                                            <p:strVal val="#ppt_x"/>
                                          </p:val>
                                        </p:tav>
                                        <p:tav tm="100000">
                                          <p:val>
                                            <p:strVal val="#ppt_x"/>
                                          </p:val>
                                        </p:tav>
                                      </p:tavLst>
                                    </p:anim>
                                    <p:anim calcmode="lin" valueType="num">
                                      <p:cBhvr additive="base">
                                        <p:cTn id="50"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80"/>
                                        </p:tgtEl>
                                        <p:attrNameLst>
                                          <p:attrName>style.visibility</p:attrName>
                                        </p:attrNameLst>
                                      </p:cBhvr>
                                      <p:to>
                                        <p:strVal val="visible"/>
                                      </p:to>
                                    </p:set>
                                    <p:anim calcmode="lin" valueType="num">
                                      <p:cBhvr additive="base">
                                        <p:cTn id="55" dur="500" fill="hold"/>
                                        <p:tgtEl>
                                          <p:spTgt spid="7180"/>
                                        </p:tgtEl>
                                        <p:attrNameLst>
                                          <p:attrName>ppt_x</p:attrName>
                                        </p:attrNameLst>
                                      </p:cBhvr>
                                      <p:tavLst>
                                        <p:tav tm="0">
                                          <p:val>
                                            <p:strVal val="#ppt_x"/>
                                          </p:val>
                                        </p:tav>
                                        <p:tav tm="100000">
                                          <p:val>
                                            <p:strVal val="#ppt_x"/>
                                          </p:val>
                                        </p:tav>
                                      </p:tavLst>
                                    </p:anim>
                                    <p:anim calcmode="lin" valueType="num">
                                      <p:cBhvr additive="base">
                                        <p:cTn id="56"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7185"/>
                                        </p:tgtEl>
                                        <p:attrNameLst>
                                          <p:attrName>style.visibility</p:attrName>
                                        </p:attrNameLst>
                                      </p:cBhvr>
                                      <p:to>
                                        <p:strVal val="visible"/>
                                      </p:to>
                                    </p:set>
                                    <p:anim calcmode="discrete" valueType="clr">
                                      <p:cBhvr override="childStyle">
                                        <p:cTn id="61" dur="80"/>
                                        <p:tgtEl>
                                          <p:spTgt spid="718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7185"/>
                                        </p:tgtEl>
                                        <p:attrNameLst>
                                          <p:attrName>fillcolor</p:attrName>
                                        </p:attrNameLst>
                                      </p:cBhvr>
                                      <p:tavLst>
                                        <p:tav tm="0">
                                          <p:val>
                                            <p:clrVal>
                                              <a:schemeClr val="accent2"/>
                                            </p:clrVal>
                                          </p:val>
                                        </p:tav>
                                        <p:tav tm="50000">
                                          <p:val>
                                            <p:clrVal>
                                              <a:schemeClr val="hlink"/>
                                            </p:clrVal>
                                          </p:val>
                                        </p:tav>
                                      </p:tavLst>
                                    </p:anim>
                                    <p:set>
                                      <p:cBhvr>
                                        <p:cTn id="63" dur="80"/>
                                        <p:tgtEl>
                                          <p:spTgt spid="7185"/>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7186"/>
                                        </p:tgtEl>
                                        <p:attrNameLst>
                                          <p:attrName>style.visibility</p:attrName>
                                        </p:attrNameLst>
                                      </p:cBhvr>
                                      <p:to>
                                        <p:strVal val="visible"/>
                                      </p:to>
                                    </p:set>
                                    <p:anim calcmode="discrete" valueType="clr">
                                      <p:cBhvr override="childStyle">
                                        <p:cTn id="68" dur="80"/>
                                        <p:tgtEl>
                                          <p:spTgt spid="7186"/>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7186"/>
                                        </p:tgtEl>
                                        <p:attrNameLst>
                                          <p:attrName>fillcolor</p:attrName>
                                        </p:attrNameLst>
                                      </p:cBhvr>
                                      <p:tavLst>
                                        <p:tav tm="0">
                                          <p:val>
                                            <p:clrVal>
                                              <a:schemeClr val="accent2"/>
                                            </p:clrVal>
                                          </p:val>
                                        </p:tav>
                                        <p:tav tm="50000">
                                          <p:val>
                                            <p:clrVal>
                                              <a:schemeClr val="hlink"/>
                                            </p:clrVal>
                                          </p:val>
                                        </p:tav>
                                      </p:tavLst>
                                    </p:anim>
                                    <p:set>
                                      <p:cBhvr>
                                        <p:cTn id="70" dur="80"/>
                                        <p:tgtEl>
                                          <p:spTgt spid="71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P spid="7179" grpId="0"/>
      <p:bldP spid="7180" grpId="0"/>
      <p:bldP spid="7181" grpId="0"/>
      <p:bldP spid="7182" grpId="0"/>
      <p:bldP spid="7185" grpId="0"/>
      <p:bldP spid="71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flipH="1">
            <a:off x="838200" y="2514600"/>
            <a:ext cx="73914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7200">
              <a:solidFill>
                <a:srgbClr val="9900CC"/>
              </a:solidFill>
              <a:latin typeface=".VnCommercial Script" pitchFamily="34" charset="0"/>
              <a:cs typeface="Times New Roman" panose="02020603050405020304" pitchFamily="18" charset="0"/>
            </a:endParaRPr>
          </a:p>
        </p:txBody>
      </p:sp>
      <p:sp>
        <p:nvSpPr>
          <p:cNvPr id="124010" name="AutoShape 106"/>
          <p:cNvSpPr>
            <a:spLocks noChangeArrowheads="1"/>
          </p:cNvSpPr>
          <p:nvPr/>
        </p:nvSpPr>
        <p:spPr bwMode="auto">
          <a:xfrm rot="2047278">
            <a:off x="8534400" y="4495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4000">
              <a:latin typeface=".VnCommercial Script" pitchFamily="34" charset="0"/>
            </a:endParaRPr>
          </a:p>
        </p:txBody>
      </p:sp>
      <p:sp>
        <p:nvSpPr>
          <p:cNvPr id="6148" name="Rectangle 18"/>
          <p:cNvSpPr>
            <a:spLocks noChangeArrowheads="1"/>
          </p:cNvSpPr>
          <p:nvPr/>
        </p:nvSpPr>
        <p:spPr bwMode="auto">
          <a:xfrm>
            <a:off x="990600" y="15240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t>  </a:t>
            </a:r>
          </a:p>
        </p:txBody>
      </p:sp>
      <p:sp>
        <p:nvSpPr>
          <p:cNvPr id="9223" name="TextBox 15"/>
          <p:cNvSpPr txBox="1">
            <a:spLocks noChangeArrowheads="1"/>
          </p:cNvSpPr>
          <p:nvPr/>
        </p:nvSpPr>
        <p:spPr bwMode="auto">
          <a:xfrm>
            <a:off x="900113" y="1423988"/>
            <a:ext cx="79009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Thứ hai ngày 29 tháng 01 năm 2022</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Toán</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Ki-lô-mét vuông</a:t>
            </a:r>
          </a:p>
        </p:txBody>
      </p:sp>
      <p:pic>
        <p:nvPicPr>
          <p:cNvPr id="6150" name="Picture 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4392613"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1282700"/>
            <a:ext cx="4392612"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276225" y="969963"/>
            <a:ext cx="2735263" cy="2735262"/>
          </a:xfrm>
          <a:prstGeom prst="rect">
            <a:avLst/>
          </a:prstGeom>
          <a:solidFill>
            <a:srgbClr val="FF9900"/>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3" name="Text Box 4"/>
          <p:cNvSpPr txBox="1">
            <a:spLocks noChangeArrowheads="1"/>
          </p:cNvSpPr>
          <p:nvPr/>
        </p:nvSpPr>
        <p:spPr bwMode="auto">
          <a:xfrm>
            <a:off x="3481388" y="1981200"/>
            <a:ext cx="104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latin typeface="Times New Roman" panose="02020603050405020304" pitchFamily="18" charset="0"/>
              </a:rPr>
              <a:t>1km</a:t>
            </a:r>
          </a:p>
        </p:txBody>
      </p:sp>
      <p:sp>
        <p:nvSpPr>
          <p:cNvPr id="10244" name="Line 6"/>
          <p:cNvSpPr>
            <a:spLocks noChangeShapeType="1"/>
          </p:cNvSpPr>
          <p:nvPr/>
        </p:nvSpPr>
        <p:spPr bwMode="auto">
          <a:xfrm flipH="1">
            <a:off x="3300413" y="973138"/>
            <a:ext cx="17462" cy="2701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664" name="Text Box 8"/>
          <p:cNvSpPr txBox="1">
            <a:spLocks noChangeArrowheads="1"/>
          </p:cNvSpPr>
          <p:nvPr/>
        </p:nvSpPr>
        <p:spPr bwMode="auto">
          <a:xfrm>
            <a:off x="363538" y="1800225"/>
            <a:ext cx="257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1 ki-lô-mét vuông</a:t>
            </a:r>
            <a:endParaRPr lang="en-US" altLang="en-US" sz="2400" b="1" baseline="30000">
              <a:solidFill>
                <a:srgbClr val="0000FF"/>
              </a:solidFill>
              <a:latin typeface="Times New Roman" panose="02020603050405020304" pitchFamily="18" charset="0"/>
            </a:endParaRPr>
          </a:p>
        </p:txBody>
      </p:sp>
      <p:sp>
        <p:nvSpPr>
          <p:cNvPr id="198668" name="Text Box 12"/>
          <p:cNvSpPr txBox="1">
            <a:spLocks noChangeArrowheads="1"/>
          </p:cNvSpPr>
          <p:nvPr/>
        </p:nvSpPr>
        <p:spPr bwMode="auto">
          <a:xfrm>
            <a:off x="0" y="4968875"/>
            <a:ext cx="4586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Ki-lô-mét vuông viết tắt là:</a:t>
            </a:r>
          </a:p>
        </p:txBody>
      </p:sp>
      <p:sp>
        <p:nvSpPr>
          <p:cNvPr id="198669" name="Text Box 13"/>
          <p:cNvSpPr txBox="1">
            <a:spLocks noChangeArrowheads="1"/>
          </p:cNvSpPr>
          <p:nvPr/>
        </p:nvSpPr>
        <p:spPr bwMode="auto">
          <a:xfrm>
            <a:off x="4419600" y="4930775"/>
            <a:ext cx="10461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km</a:t>
            </a:r>
            <a:r>
              <a:rPr lang="en-US" altLang="en-US" sz="2800" b="1" baseline="30000">
                <a:solidFill>
                  <a:srgbClr val="FF0000"/>
                </a:solidFill>
                <a:latin typeface="Times New Roman" panose="02020603050405020304" pitchFamily="18" charset="0"/>
                <a:cs typeface="Times New Roman" panose="02020603050405020304" pitchFamily="18" charset="0"/>
              </a:rPr>
              <a:t>2</a:t>
            </a:r>
          </a:p>
        </p:txBody>
      </p:sp>
      <p:sp>
        <p:nvSpPr>
          <p:cNvPr id="10251" name="Text Box 11"/>
          <p:cNvSpPr txBox="1">
            <a:spLocks noChangeArrowheads="1"/>
          </p:cNvSpPr>
          <p:nvPr/>
        </p:nvSpPr>
        <p:spPr bwMode="auto">
          <a:xfrm>
            <a:off x="0" y="3940175"/>
            <a:ext cx="53832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Ki-lô-mét vuông là diện tích của hình vuông có cạnh dài 1km.</a:t>
            </a:r>
            <a:endParaRPr lang="en-US" altLang="en-US" sz="2800">
              <a:latin typeface="Times New Roman" panose="02020603050405020304" pitchFamily="18" charset="0"/>
              <a:cs typeface="Times New Roman" panose="02020603050405020304" pitchFamily="18" charset="0"/>
            </a:endParaRPr>
          </a:p>
        </p:txBody>
      </p:sp>
      <p:sp>
        <p:nvSpPr>
          <p:cNvPr id="197641" name="Text Box 9"/>
          <p:cNvSpPr txBox="1">
            <a:spLocks noChangeArrowheads="1"/>
          </p:cNvSpPr>
          <p:nvPr/>
        </p:nvSpPr>
        <p:spPr bwMode="auto">
          <a:xfrm>
            <a:off x="5483225" y="469900"/>
            <a:ext cx="3649663" cy="557213"/>
          </a:xfrm>
          <a:prstGeom prst="rect">
            <a:avLst/>
          </a:prstGeom>
          <a:solidFill>
            <a:srgbClr val="FFFFCC"/>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rPr>
              <a:t>1km</a:t>
            </a:r>
            <a:r>
              <a:rPr lang="en-US" altLang="en-US" sz="2800" b="1" baseline="30000">
                <a:solidFill>
                  <a:srgbClr val="008000"/>
                </a:solidFill>
                <a:latin typeface="Times New Roman" panose="02020603050405020304" pitchFamily="18" charset="0"/>
              </a:rPr>
              <a:t>2</a:t>
            </a:r>
            <a:r>
              <a:rPr lang="en-US" altLang="en-US" sz="2800" b="1">
                <a:solidFill>
                  <a:srgbClr val="008000"/>
                </a:solidFill>
                <a:latin typeface="Times New Roman" panose="02020603050405020304" pitchFamily="18" charset="0"/>
              </a:rPr>
              <a:t> = 1 000 000 m</a:t>
            </a:r>
            <a:r>
              <a:rPr lang="en-US" altLang="en-US" sz="2800" b="1" baseline="30000">
                <a:solidFill>
                  <a:srgbClr val="008000"/>
                </a:solidFill>
                <a:latin typeface="Times New Roman" panose="02020603050405020304" pitchFamily="18" charset="0"/>
              </a:rPr>
              <a:t>2</a:t>
            </a:r>
          </a:p>
        </p:txBody>
      </p:sp>
      <p:sp>
        <p:nvSpPr>
          <p:cNvPr id="197650" name="Text Box 18"/>
          <p:cNvSpPr txBox="1">
            <a:spLocks noChangeArrowheads="1"/>
          </p:cNvSpPr>
          <p:nvPr/>
        </p:nvSpPr>
        <p:spPr bwMode="auto">
          <a:xfrm>
            <a:off x="5510213" y="1100138"/>
            <a:ext cx="3633787" cy="557212"/>
          </a:xfrm>
          <a:prstGeom prst="rect">
            <a:avLst/>
          </a:prstGeom>
          <a:solidFill>
            <a:srgbClr val="FAFCA2"/>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rPr>
              <a:t>1000 000m</a:t>
            </a:r>
            <a:r>
              <a:rPr lang="en-US" altLang="en-US" sz="2800" b="1" baseline="30000">
                <a:solidFill>
                  <a:srgbClr val="008000"/>
                </a:solidFill>
                <a:latin typeface="Times New Roman" panose="02020603050405020304" pitchFamily="18" charset="0"/>
              </a:rPr>
              <a:t>2</a:t>
            </a:r>
            <a:r>
              <a:rPr lang="en-US" altLang="en-US" sz="2800" b="1">
                <a:solidFill>
                  <a:srgbClr val="008000"/>
                </a:solidFill>
                <a:latin typeface="Times New Roman" panose="02020603050405020304" pitchFamily="18" charset="0"/>
              </a:rPr>
              <a:t> =  1km</a:t>
            </a:r>
            <a:r>
              <a:rPr lang="en-US" altLang="en-US" sz="2800" b="1" baseline="30000">
                <a:solidFill>
                  <a:srgbClr val="008000"/>
                </a:solidFill>
                <a:latin typeface="Times New Roman" panose="02020603050405020304" pitchFamily="18" charset="0"/>
              </a:rPr>
              <a:t>2</a:t>
            </a:r>
            <a:r>
              <a:rPr lang="en-US" altLang="en-US" sz="2800" b="1">
                <a:solidFill>
                  <a:srgbClr val="008000"/>
                </a:solidFill>
              </a:rPr>
              <a:t>        </a:t>
            </a:r>
          </a:p>
        </p:txBody>
      </p:sp>
      <p:sp>
        <p:nvSpPr>
          <p:cNvPr id="10257" name="Text Box 17"/>
          <p:cNvSpPr txBox="1">
            <a:spLocks noChangeArrowheads="1"/>
          </p:cNvSpPr>
          <p:nvPr/>
        </p:nvSpPr>
        <p:spPr bwMode="auto">
          <a:xfrm>
            <a:off x="5718175" y="2187575"/>
            <a:ext cx="34258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a:t>
            </a:r>
            <a:r>
              <a:rPr lang="en-US" altLang="en-US" sz="2800" b="1" u="sng">
                <a:solidFill>
                  <a:srgbClr val="008000"/>
                </a:solidFill>
                <a:latin typeface="Times New Roman" panose="02020603050405020304" pitchFamily="18" charset="0"/>
                <a:cs typeface="Times New Roman" panose="02020603050405020304" pitchFamily="18" charset="0"/>
              </a:rPr>
              <a:t>Ví dụ:</a:t>
            </a:r>
            <a:r>
              <a:rPr lang="en-US" altLang="en-US" sz="2800" b="1">
                <a:solidFill>
                  <a:srgbClr val="008000"/>
                </a:solidFill>
                <a:latin typeface="Times New Roman" panose="02020603050405020304" pitchFamily="18" charset="0"/>
                <a:cs typeface="Times New Roman" panose="02020603050405020304" pitchFamily="18" charset="0"/>
              </a:rPr>
              <a:t> Diện tích thủ đô Hà Nội (theo số liệu năm 2002) là 921 </a:t>
            </a:r>
            <a:r>
              <a:rPr lang="en-US" altLang="en-US" sz="2800" b="1">
                <a:solidFill>
                  <a:srgbClr val="008000"/>
                </a:solidFill>
                <a:latin typeface="Times New Roman" panose="02020603050405020304" pitchFamily="18" charset="0"/>
              </a:rPr>
              <a:t>km</a:t>
            </a:r>
            <a:r>
              <a:rPr lang="en-US" altLang="en-US" sz="2800" b="1" baseline="30000">
                <a:solidFill>
                  <a:srgbClr val="008000"/>
                </a:solidFill>
                <a:latin typeface="Times New Roman" panose="02020603050405020304" pitchFamily="18" charset="0"/>
              </a:rPr>
              <a:t>2</a:t>
            </a:r>
            <a:r>
              <a:rPr lang="en-US" altLang="en-US" sz="2800" b="1">
                <a:solidFill>
                  <a:srgbClr val="008000"/>
                </a:solidFill>
                <a:latin typeface="Times New Roman" panose="02020603050405020304" pitchFamily="18" charset="0"/>
                <a:cs typeface="Times New Roman" panose="02020603050405020304" pitchFamily="18" charset="0"/>
              </a:rPr>
              <a:t> .</a:t>
            </a:r>
          </a:p>
        </p:txBody>
      </p:sp>
      <p:sp>
        <p:nvSpPr>
          <p:cNvPr id="10258" name="Text Box 18"/>
          <p:cNvSpPr txBox="1">
            <a:spLocks noChangeArrowheads="1"/>
          </p:cNvSpPr>
          <p:nvPr/>
        </p:nvSpPr>
        <p:spPr bwMode="auto">
          <a:xfrm>
            <a:off x="5703888" y="4059238"/>
            <a:ext cx="344011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Diện tích thủ đô Hà Nội (theo số liệu năm 2009) là 3325 </a:t>
            </a:r>
            <a:r>
              <a:rPr lang="en-US" altLang="en-US" sz="2800" b="1">
                <a:solidFill>
                  <a:srgbClr val="008000"/>
                </a:solidFill>
                <a:latin typeface="Times New Roman" panose="02020603050405020304" pitchFamily="18" charset="0"/>
              </a:rPr>
              <a:t>km</a:t>
            </a:r>
            <a:r>
              <a:rPr lang="en-US" altLang="en-US" sz="2800" b="1" baseline="30000">
                <a:solidFill>
                  <a:srgbClr val="008000"/>
                </a:solidFill>
                <a:latin typeface="Times New Roman" panose="02020603050405020304" pitchFamily="18" charset="0"/>
              </a:rPr>
              <a:t>2</a:t>
            </a:r>
            <a:r>
              <a:rPr lang="en-US" altLang="en-US" sz="2800" b="1">
                <a:solidFill>
                  <a:srgbClr val="008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ppt_x"/>
                                          </p:val>
                                        </p:tav>
                                        <p:tav tm="100000">
                                          <p:val>
                                            <p:strVal val="#ppt_x"/>
                                          </p:val>
                                        </p:tav>
                                      </p:tavLst>
                                    </p:anim>
                                    <p:anim calcmode="lin" valueType="num">
                                      <p:cBhvr additive="base">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additive="base">
                                        <p:cTn id="19" dur="500" fill="hold"/>
                                        <p:tgtEl>
                                          <p:spTgt spid="10243"/>
                                        </p:tgtEl>
                                        <p:attrNameLst>
                                          <p:attrName>ppt_x</p:attrName>
                                        </p:attrNameLst>
                                      </p:cBhvr>
                                      <p:tavLst>
                                        <p:tav tm="0">
                                          <p:val>
                                            <p:strVal val="#ppt_x"/>
                                          </p:val>
                                        </p:tav>
                                        <p:tav tm="100000">
                                          <p:val>
                                            <p:strVal val="#ppt_x"/>
                                          </p:val>
                                        </p:tav>
                                      </p:tavLst>
                                    </p:anim>
                                    <p:anim calcmode="lin" valueType="num">
                                      <p:cBhvr additive="base">
                                        <p:cTn id="20"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0251"/>
                                        </p:tgtEl>
                                        <p:attrNameLst>
                                          <p:attrName>style.visibility</p:attrName>
                                        </p:attrNameLst>
                                      </p:cBhvr>
                                      <p:to>
                                        <p:strVal val="visible"/>
                                      </p:to>
                                    </p:set>
                                    <p:anim calcmode="discrete" valueType="clr">
                                      <p:cBhvr override="childStyle">
                                        <p:cTn id="25"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0251"/>
                                        </p:tgtEl>
                                        <p:attrNameLst>
                                          <p:attrName>fillcolor</p:attrName>
                                        </p:attrNameLst>
                                      </p:cBhvr>
                                      <p:tavLst>
                                        <p:tav tm="0">
                                          <p:val>
                                            <p:clrVal>
                                              <a:schemeClr val="accent2"/>
                                            </p:clrVal>
                                          </p:val>
                                        </p:tav>
                                        <p:tav tm="50000">
                                          <p:val>
                                            <p:clrVal>
                                              <a:schemeClr val="hlink"/>
                                            </p:clrVal>
                                          </p:val>
                                        </p:tav>
                                      </p:tavLst>
                                    </p:anim>
                                    <p:set>
                                      <p:cBhvr>
                                        <p:cTn id="27" dur="80"/>
                                        <p:tgtEl>
                                          <p:spTgt spid="10251"/>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8664"/>
                                        </p:tgtEl>
                                        <p:attrNameLst>
                                          <p:attrName>style.visibility</p:attrName>
                                        </p:attrNameLst>
                                      </p:cBhvr>
                                      <p:to>
                                        <p:strVal val="visible"/>
                                      </p:to>
                                    </p:set>
                                    <p:anim calcmode="lin" valueType="num">
                                      <p:cBhvr additive="base">
                                        <p:cTn id="32" dur="500" fill="hold"/>
                                        <p:tgtEl>
                                          <p:spTgt spid="198664"/>
                                        </p:tgtEl>
                                        <p:attrNameLst>
                                          <p:attrName>ppt_x</p:attrName>
                                        </p:attrNameLst>
                                      </p:cBhvr>
                                      <p:tavLst>
                                        <p:tav tm="0">
                                          <p:val>
                                            <p:strVal val="#ppt_x"/>
                                          </p:val>
                                        </p:tav>
                                        <p:tav tm="100000">
                                          <p:val>
                                            <p:strVal val="#ppt_x"/>
                                          </p:val>
                                        </p:tav>
                                      </p:tavLst>
                                    </p:anim>
                                    <p:anim calcmode="lin" valueType="num">
                                      <p:cBhvr additive="base">
                                        <p:cTn id="33" dur="500" fill="hold"/>
                                        <p:tgtEl>
                                          <p:spTgt spid="198664"/>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8668"/>
                                        </p:tgtEl>
                                        <p:attrNameLst>
                                          <p:attrName>style.visibility</p:attrName>
                                        </p:attrNameLst>
                                      </p:cBhvr>
                                      <p:to>
                                        <p:strVal val="visible"/>
                                      </p:to>
                                    </p:set>
                                    <p:anim calcmode="lin" valueType="num">
                                      <p:cBhvr additive="base">
                                        <p:cTn id="38" dur="500" fill="hold"/>
                                        <p:tgtEl>
                                          <p:spTgt spid="198668"/>
                                        </p:tgtEl>
                                        <p:attrNameLst>
                                          <p:attrName>ppt_x</p:attrName>
                                        </p:attrNameLst>
                                      </p:cBhvr>
                                      <p:tavLst>
                                        <p:tav tm="0">
                                          <p:val>
                                            <p:strVal val="#ppt_x"/>
                                          </p:val>
                                        </p:tav>
                                        <p:tav tm="100000">
                                          <p:val>
                                            <p:strVal val="#ppt_x"/>
                                          </p:val>
                                        </p:tav>
                                      </p:tavLst>
                                    </p:anim>
                                    <p:anim calcmode="lin" valueType="num">
                                      <p:cBhvr additive="base">
                                        <p:cTn id="39" dur="500" fill="hold"/>
                                        <p:tgtEl>
                                          <p:spTgt spid="198668"/>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8669"/>
                                        </p:tgtEl>
                                        <p:attrNameLst>
                                          <p:attrName>style.visibility</p:attrName>
                                        </p:attrNameLst>
                                      </p:cBhvr>
                                      <p:to>
                                        <p:strVal val="visible"/>
                                      </p:to>
                                    </p:set>
                                    <p:anim calcmode="lin" valueType="num">
                                      <p:cBhvr additive="base">
                                        <p:cTn id="44" dur="500" fill="hold"/>
                                        <p:tgtEl>
                                          <p:spTgt spid="198669"/>
                                        </p:tgtEl>
                                        <p:attrNameLst>
                                          <p:attrName>ppt_x</p:attrName>
                                        </p:attrNameLst>
                                      </p:cBhvr>
                                      <p:tavLst>
                                        <p:tav tm="0">
                                          <p:val>
                                            <p:strVal val="#ppt_x"/>
                                          </p:val>
                                        </p:tav>
                                        <p:tav tm="100000">
                                          <p:val>
                                            <p:strVal val="#ppt_x"/>
                                          </p:val>
                                        </p:tav>
                                      </p:tavLst>
                                    </p:anim>
                                    <p:anim calcmode="lin" valueType="num">
                                      <p:cBhvr additive="base">
                                        <p:cTn id="45" dur="500" fill="hold"/>
                                        <p:tgtEl>
                                          <p:spTgt spid="19866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97641"/>
                                        </p:tgtEl>
                                        <p:attrNameLst>
                                          <p:attrName>style.visibility</p:attrName>
                                        </p:attrNameLst>
                                      </p:cBhvr>
                                      <p:to>
                                        <p:strVal val="visible"/>
                                      </p:to>
                                    </p:set>
                                    <p:anim calcmode="discrete" valueType="clr">
                                      <p:cBhvr override="childStyle">
                                        <p:cTn id="50" dur="80"/>
                                        <p:tgtEl>
                                          <p:spTgt spid="197641"/>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97641"/>
                                        </p:tgtEl>
                                        <p:attrNameLst>
                                          <p:attrName>fillcolor</p:attrName>
                                        </p:attrNameLst>
                                      </p:cBhvr>
                                      <p:tavLst>
                                        <p:tav tm="0">
                                          <p:val>
                                            <p:clrVal>
                                              <a:schemeClr val="accent2"/>
                                            </p:clrVal>
                                          </p:val>
                                        </p:tav>
                                        <p:tav tm="50000">
                                          <p:val>
                                            <p:clrVal>
                                              <a:schemeClr val="hlink"/>
                                            </p:clrVal>
                                          </p:val>
                                        </p:tav>
                                      </p:tavLst>
                                    </p:anim>
                                    <p:set>
                                      <p:cBhvr>
                                        <p:cTn id="52" dur="80"/>
                                        <p:tgtEl>
                                          <p:spTgt spid="197641"/>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197650"/>
                                        </p:tgtEl>
                                        <p:attrNameLst>
                                          <p:attrName>style.visibility</p:attrName>
                                        </p:attrNameLst>
                                      </p:cBhvr>
                                      <p:to>
                                        <p:strVal val="visible"/>
                                      </p:to>
                                    </p:set>
                                    <p:anim calcmode="discrete" valueType="clr">
                                      <p:cBhvr override="childStyle">
                                        <p:cTn id="57" dur="80"/>
                                        <p:tgtEl>
                                          <p:spTgt spid="197650"/>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97650"/>
                                        </p:tgtEl>
                                        <p:attrNameLst>
                                          <p:attrName>fillcolor</p:attrName>
                                        </p:attrNameLst>
                                      </p:cBhvr>
                                      <p:tavLst>
                                        <p:tav tm="0">
                                          <p:val>
                                            <p:clrVal>
                                              <a:schemeClr val="accent2"/>
                                            </p:clrVal>
                                          </p:val>
                                        </p:tav>
                                        <p:tav tm="50000">
                                          <p:val>
                                            <p:clrVal>
                                              <a:schemeClr val="hlink"/>
                                            </p:clrVal>
                                          </p:val>
                                        </p:tav>
                                      </p:tavLst>
                                    </p:anim>
                                    <p:set>
                                      <p:cBhvr>
                                        <p:cTn id="59" dur="80"/>
                                        <p:tgtEl>
                                          <p:spTgt spid="197650"/>
                                        </p:tgtEl>
                                        <p:attrNameLst>
                                          <p:attrName>fill.type</p:attrName>
                                        </p:attrNameLst>
                                      </p:cBhvr>
                                      <p:to>
                                        <p:strVal val="solid"/>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10257"/>
                                        </p:tgtEl>
                                        <p:attrNameLst>
                                          <p:attrName>style.visibility</p:attrName>
                                        </p:attrNameLst>
                                      </p:cBhvr>
                                      <p:to>
                                        <p:strVal val="visible"/>
                                      </p:to>
                                    </p:set>
                                    <p:anim calcmode="discrete" valueType="clr">
                                      <p:cBhvr override="childStyle">
                                        <p:cTn id="64" dur="80"/>
                                        <p:tgtEl>
                                          <p:spTgt spid="10257"/>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0257"/>
                                        </p:tgtEl>
                                        <p:attrNameLst>
                                          <p:attrName>fillcolor</p:attrName>
                                        </p:attrNameLst>
                                      </p:cBhvr>
                                      <p:tavLst>
                                        <p:tav tm="0">
                                          <p:val>
                                            <p:clrVal>
                                              <a:schemeClr val="accent2"/>
                                            </p:clrVal>
                                          </p:val>
                                        </p:tav>
                                        <p:tav tm="50000">
                                          <p:val>
                                            <p:clrVal>
                                              <a:schemeClr val="hlink"/>
                                            </p:clrVal>
                                          </p:val>
                                        </p:tav>
                                      </p:tavLst>
                                    </p:anim>
                                    <p:set>
                                      <p:cBhvr>
                                        <p:cTn id="66" dur="80"/>
                                        <p:tgtEl>
                                          <p:spTgt spid="10257"/>
                                        </p:tgtEl>
                                        <p:attrNameLst>
                                          <p:attrName>fill.type</p:attrName>
                                        </p:attrNameLst>
                                      </p:cBhvr>
                                      <p:to>
                                        <p:strVal val="solid"/>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10258"/>
                                        </p:tgtEl>
                                        <p:attrNameLst>
                                          <p:attrName>style.visibility</p:attrName>
                                        </p:attrNameLst>
                                      </p:cBhvr>
                                      <p:to>
                                        <p:strVal val="visible"/>
                                      </p:to>
                                    </p:set>
                                    <p:anim calcmode="discrete" valueType="clr">
                                      <p:cBhvr override="childStyle">
                                        <p:cTn id="71" dur="80"/>
                                        <p:tgtEl>
                                          <p:spTgt spid="10258"/>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0258"/>
                                        </p:tgtEl>
                                        <p:attrNameLst>
                                          <p:attrName>fillcolor</p:attrName>
                                        </p:attrNameLst>
                                      </p:cBhvr>
                                      <p:tavLst>
                                        <p:tav tm="0">
                                          <p:val>
                                            <p:clrVal>
                                              <a:schemeClr val="accent2"/>
                                            </p:clrVal>
                                          </p:val>
                                        </p:tav>
                                        <p:tav tm="50000">
                                          <p:val>
                                            <p:clrVal>
                                              <a:schemeClr val="hlink"/>
                                            </p:clrVal>
                                          </p:val>
                                        </p:tav>
                                      </p:tavLst>
                                    </p:anim>
                                    <p:set>
                                      <p:cBhvr>
                                        <p:cTn id="73" dur="80"/>
                                        <p:tgtEl>
                                          <p:spTgt spid="102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p:bldP spid="198664" grpId="0"/>
      <p:bldP spid="198668" grpId="0"/>
      <p:bldP spid="198669" grpId="0"/>
      <p:bldP spid="10251" grpId="0"/>
      <p:bldP spid="197641" grpId="0" animBg="1"/>
      <p:bldP spid="197650" grpId="0" animBg="1"/>
      <p:bldP spid="10257" grpId="0"/>
      <p:bldP spid="102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0" y="406400"/>
            <a:ext cx="7527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rPr>
              <a:t>Bài 1: Viết số hoặc chữ thích hợp vào ô trống:</a:t>
            </a:r>
          </a:p>
        </p:txBody>
      </p:sp>
      <p:sp>
        <p:nvSpPr>
          <p:cNvPr id="8195" name="Text Box 175"/>
          <p:cNvSpPr txBox="1">
            <a:spLocks noChangeArrowheads="1"/>
          </p:cNvSpPr>
          <p:nvPr/>
        </p:nvSpPr>
        <p:spPr bwMode="auto">
          <a:xfrm>
            <a:off x="1295400" y="2232025"/>
            <a:ext cx="7105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VnTime" panose="020B7200000000000000" pitchFamily="34" charset="0"/>
            </a:endParaRPr>
          </a:p>
        </p:txBody>
      </p:sp>
      <p:graphicFrame>
        <p:nvGraphicFramePr>
          <p:cNvPr id="12357" name="Group 69"/>
          <p:cNvGraphicFramePr>
            <a:graphicFrameLocks noGrp="1"/>
          </p:cNvGraphicFramePr>
          <p:nvPr/>
        </p:nvGraphicFramePr>
        <p:xfrm>
          <a:off x="0" y="1198563"/>
          <a:ext cx="9144000" cy="4006850"/>
        </p:xfrm>
        <a:graphic>
          <a:graphicData uri="http://schemas.openxmlformats.org/drawingml/2006/table">
            <a:tbl>
              <a:tblPr/>
              <a:tblGrid>
                <a:gridCol w="6530975">
                  <a:extLst>
                    <a:ext uri="{9D8B030D-6E8A-4147-A177-3AD203B41FA5}">
                      <a16:colId xmlns:a16="http://schemas.microsoft.com/office/drawing/2014/main" val="20000"/>
                    </a:ext>
                  </a:extLst>
                </a:gridCol>
                <a:gridCol w="2613025">
                  <a:extLst>
                    <a:ext uri="{9D8B030D-6E8A-4147-A177-3AD203B41FA5}">
                      <a16:colId xmlns:a16="http://schemas.microsoft.com/office/drawing/2014/main" val="20001"/>
                    </a:ext>
                  </a:extLst>
                </a:gridCol>
              </a:tblGrid>
              <a:tr h="655586">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0000FF"/>
                          </a:solidFill>
                          <a:effectLst/>
                          <a:latin typeface="Times New Roman" panose="02020603050405020304" pitchFamily="18" charset="0"/>
                        </a:rPr>
                        <a:t>Đọc</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rPr>
                        <a:t> </a:t>
                      </a:r>
                      <a:r>
                        <a:rPr kumimoji="0" lang="en-US" altLang="en-US" sz="2800" b="1" i="0" u="none" strike="noStrike" cap="none" normalizeH="0" baseline="0" smtClean="0">
                          <a:ln>
                            <a:noFill/>
                          </a:ln>
                          <a:solidFill>
                            <a:srgbClr val="0000FF"/>
                          </a:solidFill>
                          <a:effectLst/>
                          <a:latin typeface="Times New Roman" panose="02020603050405020304" pitchFamily="18" charset="0"/>
                        </a:rPr>
                        <a:t>Viết</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670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Bốn</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trăm</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hai</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mươi</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lăm</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ki-lô-mét</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vuông</a:t>
                      </a:r>
                      <a:endParaRPr kumimoji="0" lang="en-US" altLang="en-US" sz="2800" b="1" i="0" u="none" strike="noStrike" cap="none" normalizeH="0" baseline="0" dirty="0" smtClean="0">
                        <a:ln>
                          <a:noFill/>
                        </a:ln>
                        <a:solidFill>
                          <a:srgbClr val="008000"/>
                        </a:solidFill>
                        <a:effectLst/>
                        <a:latin typeface="Times New Roman" panose="02020603050405020304" pitchFamily="18" charset="0"/>
                      </a:endParaRP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rPr>
                        <a:t> </a:t>
                      </a:r>
                      <a:endParaRPr kumimoji="0" lang="en-US" altLang="en-US" sz="2800" b="1" i="0" u="none" strike="noStrike" cap="none" normalizeH="0" baseline="30000" smtClean="0">
                        <a:ln>
                          <a:noFill/>
                        </a:ln>
                        <a:solidFill>
                          <a:srgbClr val="0000FF"/>
                        </a:solidFill>
                        <a:effectLst/>
                        <a:latin typeface="Times New Roman" panose="02020603050405020304" pitchFamily="18" charset="0"/>
                      </a:endParaRP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80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rgbClr val="008000"/>
                          </a:solidFill>
                          <a:effectLst/>
                          <a:latin typeface="Times New Roman" panose="02020603050405020304" pitchFamily="18" charset="0"/>
                        </a:rPr>
                        <a:t>Hai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nghìn</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không</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trăm</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chín</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mươi</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ki-lô-mét</a:t>
                      </a:r>
                      <a:r>
                        <a:rPr kumimoji="0" lang="en-US" altLang="en-US" sz="2800" b="1" i="0" u="none" strike="noStrike" cap="none" normalizeH="0" baseline="0" dirty="0" smtClean="0">
                          <a:ln>
                            <a:noFill/>
                          </a:ln>
                          <a:solidFill>
                            <a:srgbClr val="008000"/>
                          </a:solidFill>
                          <a:effectLst/>
                          <a:latin typeface="Times New Roman" panose="02020603050405020304" pitchFamily="18" charset="0"/>
                        </a:rPr>
                        <a:t> </a:t>
                      </a:r>
                      <a:r>
                        <a:rPr kumimoji="0" lang="en-US" altLang="en-US" sz="2800" b="1" i="0" u="none" strike="noStrike" cap="none" normalizeH="0" baseline="0" dirty="0" err="1" smtClean="0">
                          <a:ln>
                            <a:noFill/>
                          </a:ln>
                          <a:solidFill>
                            <a:srgbClr val="008000"/>
                          </a:solidFill>
                          <a:effectLst/>
                          <a:latin typeface="Times New Roman" panose="02020603050405020304" pitchFamily="18" charset="0"/>
                        </a:rPr>
                        <a:t>vuông</a:t>
                      </a:r>
                      <a:endParaRPr kumimoji="0" lang="en-US" altLang="en-US" sz="2800" b="1" i="0" u="none" strike="noStrike" cap="none" normalizeH="0" baseline="0" dirty="0" smtClean="0">
                        <a:ln>
                          <a:noFill/>
                        </a:ln>
                        <a:solidFill>
                          <a:srgbClr val="008000"/>
                        </a:solidFill>
                        <a:effectLst/>
                        <a:latin typeface="Times New Roman" panose="02020603050405020304" pitchFamily="18" charset="0"/>
                      </a:endParaRP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rPr>
                        <a:t> </a:t>
                      </a: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685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endParaRP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rPr>
                        <a:t>  </a:t>
                      </a:r>
                      <a:endParaRPr kumimoji="0" lang="en-US" altLang="en-US" sz="2800" b="0" i="0" u="none" strike="noStrike" cap="none" normalizeH="0" baseline="30000" smtClean="0">
                        <a:ln>
                          <a:noFill/>
                        </a:ln>
                        <a:solidFill>
                          <a:srgbClr val="0000FF"/>
                        </a:solidFill>
                        <a:effectLst/>
                        <a:latin typeface="Times New Roman" panose="02020603050405020304" pitchFamily="18" charset="0"/>
                      </a:endParaRP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289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endParaRP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en-US" sz="2800" b="0" i="0" u="none" strike="noStrike" cap="none" normalizeH="0" baseline="30000" dirty="0" smtClean="0">
                        <a:ln>
                          <a:noFill/>
                        </a:ln>
                        <a:solidFill>
                          <a:srgbClr val="0000FF"/>
                        </a:solidFill>
                        <a:effectLst/>
                        <a:latin typeface="Times New Roman" panose="02020603050405020304" pitchFamily="18" charset="0"/>
                      </a:endParaRPr>
                    </a:p>
                  </a:txBody>
                  <a:tcPr marT="45716" marB="45716"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366" name="Text Box 222"/>
          <p:cNvSpPr txBox="1">
            <a:spLocks noChangeArrowheads="1"/>
          </p:cNvSpPr>
          <p:nvPr/>
        </p:nvSpPr>
        <p:spPr bwMode="auto">
          <a:xfrm>
            <a:off x="7080250" y="2811463"/>
            <a:ext cx="1943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990000"/>
                </a:solidFill>
                <a:latin typeface="Times New Roman" panose="02020603050405020304" pitchFamily="18" charset="0"/>
                <a:cs typeface="Times New Roman" panose="02020603050405020304" pitchFamily="18" charset="0"/>
              </a:rPr>
              <a:t>2090km</a:t>
            </a:r>
            <a:r>
              <a:rPr lang="en-US" altLang="en-US" b="1" baseline="30000">
                <a:solidFill>
                  <a:srgbClr val="990000"/>
                </a:solidFill>
                <a:latin typeface="Times New Roman" panose="02020603050405020304" pitchFamily="18" charset="0"/>
                <a:cs typeface="Times New Roman" panose="02020603050405020304" pitchFamily="18" charset="0"/>
              </a:rPr>
              <a:t>2</a:t>
            </a:r>
          </a:p>
        </p:txBody>
      </p:sp>
      <p:sp>
        <p:nvSpPr>
          <p:cNvPr id="12313" name="Text Box 223"/>
          <p:cNvSpPr txBox="1">
            <a:spLocks noChangeArrowheads="1"/>
          </p:cNvSpPr>
          <p:nvPr/>
        </p:nvSpPr>
        <p:spPr bwMode="auto">
          <a:xfrm>
            <a:off x="7080250" y="3594100"/>
            <a:ext cx="180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8000"/>
                </a:solidFill>
                <a:latin typeface="Times New Roman" panose="02020603050405020304" pitchFamily="18" charset="0"/>
                <a:cs typeface="Times New Roman" panose="02020603050405020304" pitchFamily="18" charset="0"/>
              </a:rPr>
              <a:t>921km</a:t>
            </a:r>
            <a:r>
              <a:rPr lang="en-US" altLang="en-US" b="1" baseline="30000">
                <a:solidFill>
                  <a:srgbClr val="008000"/>
                </a:solidFill>
                <a:latin typeface="Times New Roman" panose="02020603050405020304" pitchFamily="18" charset="0"/>
                <a:cs typeface="Times New Roman" panose="02020603050405020304" pitchFamily="18" charset="0"/>
              </a:rPr>
              <a:t>2</a:t>
            </a:r>
          </a:p>
        </p:txBody>
      </p:sp>
      <p:sp>
        <p:nvSpPr>
          <p:cNvPr id="12314" name="Text Box 224"/>
          <p:cNvSpPr txBox="1">
            <a:spLocks noChangeArrowheads="1"/>
          </p:cNvSpPr>
          <p:nvPr/>
        </p:nvSpPr>
        <p:spPr bwMode="auto">
          <a:xfrm>
            <a:off x="6678613" y="4375150"/>
            <a:ext cx="2401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324 000 km</a:t>
            </a:r>
            <a:r>
              <a:rPr lang="en-US" altLang="en-US" sz="2800" b="1" baseline="30000">
                <a:solidFill>
                  <a:srgbClr val="008000"/>
                </a:solidFill>
                <a:latin typeface="Times New Roman" panose="02020603050405020304" pitchFamily="18" charset="0"/>
                <a:cs typeface="Times New Roman" panose="02020603050405020304" pitchFamily="18" charset="0"/>
              </a:rPr>
              <a:t>2</a:t>
            </a:r>
          </a:p>
        </p:txBody>
      </p:sp>
      <p:sp>
        <p:nvSpPr>
          <p:cNvPr id="6381" name="Text Box 237"/>
          <p:cNvSpPr txBox="1">
            <a:spLocks noChangeArrowheads="1"/>
          </p:cNvSpPr>
          <p:nvPr/>
        </p:nvSpPr>
        <p:spPr bwMode="auto">
          <a:xfrm>
            <a:off x="0" y="3597275"/>
            <a:ext cx="6503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Chín trăm hai mươi mốt ki-lô-mét vuông</a:t>
            </a:r>
          </a:p>
        </p:txBody>
      </p:sp>
      <p:sp>
        <p:nvSpPr>
          <p:cNvPr id="6382" name="Rectangle 238"/>
          <p:cNvSpPr>
            <a:spLocks noChangeArrowheads="1"/>
          </p:cNvSpPr>
          <p:nvPr/>
        </p:nvSpPr>
        <p:spPr bwMode="auto">
          <a:xfrm>
            <a:off x="33338" y="4373563"/>
            <a:ext cx="631983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990000"/>
                </a:solidFill>
                <a:latin typeface="Times New Roman" panose="02020603050405020304" pitchFamily="18" charset="0"/>
              </a:rPr>
              <a:t>Ba trăm hai mươi  bốn nghìn ki- lô-mét </a:t>
            </a:r>
          </a:p>
          <a:p>
            <a:pPr eaLnBrk="1" hangingPunct="1">
              <a:spcBef>
                <a:spcPct val="0"/>
              </a:spcBef>
              <a:buFontTx/>
              <a:buNone/>
            </a:pPr>
            <a:r>
              <a:rPr lang="en-US" altLang="en-US" sz="2800" b="1">
                <a:solidFill>
                  <a:srgbClr val="990000"/>
                </a:solidFill>
                <a:latin typeface="Times New Roman" panose="02020603050405020304" pitchFamily="18" charset="0"/>
              </a:rPr>
              <a:t>vuông</a:t>
            </a:r>
          </a:p>
        </p:txBody>
      </p:sp>
      <p:sp>
        <p:nvSpPr>
          <p:cNvPr id="6392" name="Text Box 248"/>
          <p:cNvSpPr txBox="1">
            <a:spLocks noChangeArrowheads="1"/>
          </p:cNvSpPr>
          <p:nvPr/>
        </p:nvSpPr>
        <p:spPr bwMode="auto">
          <a:xfrm>
            <a:off x="7013575" y="1958975"/>
            <a:ext cx="1943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990000"/>
                </a:solidFill>
              </a:rPr>
              <a:t>  </a:t>
            </a:r>
            <a:r>
              <a:rPr lang="en-US" altLang="en-US" b="1">
                <a:solidFill>
                  <a:srgbClr val="990000"/>
                </a:solidFill>
                <a:latin typeface="Times New Roman" panose="02020603050405020304" pitchFamily="18" charset="0"/>
                <a:cs typeface="Times New Roman" panose="02020603050405020304" pitchFamily="18" charset="0"/>
              </a:rPr>
              <a:t>425km</a:t>
            </a:r>
            <a:r>
              <a:rPr lang="en-US" altLang="en-US" b="1" baseline="30000">
                <a:solidFill>
                  <a:srgbClr val="990000"/>
                </a:solidFill>
                <a:latin typeface="Times New Roman" panose="02020603050405020304" pitchFamily="18" charset="0"/>
                <a:cs typeface="Times New Roman" panose="02020603050405020304" pitchFamily="18" charset="0"/>
              </a:rPr>
              <a:t>2</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0"/>
                                        </p:tgtEl>
                                        <p:attrNameLst>
                                          <p:attrName>style.visibility</p:attrName>
                                        </p:attrNameLst>
                                      </p:cBhvr>
                                      <p:to>
                                        <p:strVal val="visible"/>
                                      </p:to>
                                    </p:set>
                                    <p:anim calcmode="discrete" valueType="clr">
                                      <p:cBhvr override="childStyle">
                                        <p:cTn id="7" dur="80"/>
                                        <p:tgtEl>
                                          <p:spTgt spid="122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0"/>
                                        </p:tgtEl>
                                        <p:attrNameLst>
                                          <p:attrName>fillcolor</p:attrName>
                                        </p:attrNameLst>
                                      </p:cBhvr>
                                      <p:tavLst>
                                        <p:tav tm="0">
                                          <p:val>
                                            <p:clrVal>
                                              <a:schemeClr val="accent2"/>
                                            </p:clrVal>
                                          </p:val>
                                        </p:tav>
                                        <p:tav tm="50000">
                                          <p:val>
                                            <p:clrVal>
                                              <a:schemeClr val="hlink"/>
                                            </p:clrVal>
                                          </p:val>
                                        </p:tav>
                                      </p:tavLst>
                                    </p:anim>
                                    <p:set>
                                      <p:cBhvr>
                                        <p:cTn id="9" dur="80"/>
                                        <p:tgtEl>
                                          <p:spTgt spid="122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2357"/>
                                        </p:tgtEl>
                                        <p:attrNameLst>
                                          <p:attrName>style.visibility</p:attrName>
                                        </p:attrNameLst>
                                      </p:cBhvr>
                                      <p:to>
                                        <p:strVal val="visible"/>
                                      </p:to>
                                    </p:set>
                                    <p:anim calcmode="lin" valueType="num">
                                      <p:cBhvr additive="base">
                                        <p:cTn id="14" dur="500" fill="hold"/>
                                        <p:tgtEl>
                                          <p:spTgt spid="12357"/>
                                        </p:tgtEl>
                                        <p:attrNameLst>
                                          <p:attrName>ppt_x</p:attrName>
                                        </p:attrNameLst>
                                      </p:cBhvr>
                                      <p:tavLst>
                                        <p:tav tm="0">
                                          <p:val>
                                            <p:strVal val="#ppt_x"/>
                                          </p:val>
                                        </p:tav>
                                        <p:tav tm="100000">
                                          <p:val>
                                            <p:strVal val="#ppt_x"/>
                                          </p:val>
                                        </p:tav>
                                      </p:tavLst>
                                    </p:anim>
                                    <p:anim calcmode="lin" valueType="num">
                                      <p:cBhvr additive="base">
                                        <p:cTn id="15" dur="500" fill="hold"/>
                                        <p:tgtEl>
                                          <p:spTgt spid="12357"/>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2313"/>
                                        </p:tgtEl>
                                        <p:attrNameLst>
                                          <p:attrName>style.visibility</p:attrName>
                                        </p:attrNameLst>
                                      </p:cBhvr>
                                      <p:to>
                                        <p:strVal val="visible"/>
                                      </p:to>
                                    </p:set>
                                    <p:anim calcmode="discrete" valueType="clr">
                                      <p:cBhvr override="childStyle">
                                        <p:cTn id="19" dur="80"/>
                                        <p:tgtEl>
                                          <p:spTgt spid="1231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313"/>
                                        </p:tgtEl>
                                        <p:attrNameLst>
                                          <p:attrName>fillcolor</p:attrName>
                                        </p:attrNameLst>
                                      </p:cBhvr>
                                      <p:tavLst>
                                        <p:tav tm="0">
                                          <p:val>
                                            <p:clrVal>
                                              <a:schemeClr val="accent2"/>
                                            </p:clrVal>
                                          </p:val>
                                        </p:tav>
                                        <p:tav tm="50000">
                                          <p:val>
                                            <p:clrVal>
                                              <a:schemeClr val="hlink"/>
                                            </p:clrVal>
                                          </p:val>
                                        </p:tav>
                                      </p:tavLst>
                                    </p:anim>
                                    <p:set>
                                      <p:cBhvr>
                                        <p:cTn id="21" dur="80"/>
                                        <p:tgtEl>
                                          <p:spTgt spid="12313"/>
                                        </p:tgtEl>
                                        <p:attrNameLst>
                                          <p:attrName>fill.type</p:attrName>
                                        </p:attrNameLst>
                                      </p:cBhvr>
                                      <p:to>
                                        <p:strVal val="solid"/>
                                      </p:to>
                                    </p:set>
                                  </p:childTnLst>
                                </p:cTn>
                              </p:par>
                            </p:childTnLst>
                          </p:cTn>
                        </p:par>
                        <p:par>
                          <p:cTn id="22" fill="hold" nodeType="afterGroup">
                            <p:stCondLst>
                              <p:cond delay="7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2314"/>
                                        </p:tgtEl>
                                        <p:attrNameLst>
                                          <p:attrName>style.visibility</p:attrName>
                                        </p:attrNameLst>
                                      </p:cBhvr>
                                      <p:to>
                                        <p:strVal val="visible"/>
                                      </p:to>
                                    </p:set>
                                    <p:anim calcmode="discrete" valueType="clr">
                                      <p:cBhvr override="childStyle">
                                        <p:cTn id="25" dur="80"/>
                                        <p:tgtEl>
                                          <p:spTgt spid="1231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314"/>
                                        </p:tgtEl>
                                        <p:attrNameLst>
                                          <p:attrName>fillcolor</p:attrName>
                                        </p:attrNameLst>
                                      </p:cBhvr>
                                      <p:tavLst>
                                        <p:tav tm="0">
                                          <p:val>
                                            <p:clrVal>
                                              <a:schemeClr val="accent2"/>
                                            </p:clrVal>
                                          </p:val>
                                        </p:tav>
                                        <p:tav tm="50000">
                                          <p:val>
                                            <p:clrVal>
                                              <a:schemeClr val="hlink"/>
                                            </p:clrVal>
                                          </p:val>
                                        </p:tav>
                                      </p:tavLst>
                                    </p:anim>
                                    <p:set>
                                      <p:cBhvr>
                                        <p:cTn id="27" dur="80"/>
                                        <p:tgtEl>
                                          <p:spTgt spid="12314"/>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6392"/>
                                        </p:tgtEl>
                                        <p:attrNameLst>
                                          <p:attrName>style.visibility</p:attrName>
                                        </p:attrNameLst>
                                      </p:cBhvr>
                                      <p:to>
                                        <p:strVal val="visible"/>
                                      </p:to>
                                    </p:set>
                                    <p:anim calcmode="discrete" valueType="clr">
                                      <p:cBhvr override="childStyle">
                                        <p:cTn id="32" dur="80"/>
                                        <p:tgtEl>
                                          <p:spTgt spid="639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392"/>
                                        </p:tgtEl>
                                        <p:attrNameLst>
                                          <p:attrName>fillcolor</p:attrName>
                                        </p:attrNameLst>
                                      </p:cBhvr>
                                      <p:tavLst>
                                        <p:tav tm="0">
                                          <p:val>
                                            <p:clrVal>
                                              <a:schemeClr val="accent2"/>
                                            </p:clrVal>
                                          </p:val>
                                        </p:tav>
                                        <p:tav tm="50000">
                                          <p:val>
                                            <p:clrVal>
                                              <a:schemeClr val="hlink"/>
                                            </p:clrVal>
                                          </p:val>
                                        </p:tav>
                                      </p:tavLst>
                                    </p:anim>
                                    <p:set>
                                      <p:cBhvr>
                                        <p:cTn id="34" dur="80"/>
                                        <p:tgtEl>
                                          <p:spTgt spid="6392"/>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6366"/>
                                        </p:tgtEl>
                                        <p:attrNameLst>
                                          <p:attrName>style.visibility</p:attrName>
                                        </p:attrNameLst>
                                      </p:cBhvr>
                                      <p:to>
                                        <p:strVal val="visible"/>
                                      </p:to>
                                    </p:set>
                                    <p:anim calcmode="discrete" valueType="clr">
                                      <p:cBhvr override="childStyle">
                                        <p:cTn id="39" dur="80"/>
                                        <p:tgtEl>
                                          <p:spTgt spid="636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366"/>
                                        </p:tgtEl>
                                        <p:attrNameLst>
                                          <p:attrName>fillcolor</p:attrName>
                                        </p:attrNameLst>
                                      </p:cBhvr>
                                      <p:tavLst>
                                        <p:tav tm="0">
                                          <p:val>
                                            <p:clrVal>
                                              <a:schemeClr val="accent2"/>
                                            </p:clrVal>
                                          </p:val>
                                        </p:tav>
                                        <p:tav tm="50000">
                                          <p:val>
                                            <p:clrVal>
                                              <a:schemeClr val="hlink"/>
                                            </p:clrVal>
                                          </p:val>
                                        </p:tav>
                                      </p:tavLst>
                                    </p:anim>
                                    <p:set>
                                      <p:cBhvr>
                                        <p:cTn id="41" dur="80"/>
                                        <p:tgtEl>
                                          <p:spTgt spid="6366"/>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6381"/>
                                        </p:tgtEl>
                                        <p:attrNameLst>
                                          <p:attrName>style.visibility</p:attrName>
                                        </p:attrNameLst>
                                      </p:cBhvr>
                                      <p:to>
                                        <p:strVal val="visible"/>
                                      </p:to>
                                    </p:set>
                                    <p:anim calcmode="discrete" valueType="clr">
                                      <p:cBhvr override="childStyle">
                                        <p:cTn id="46" dur="80"/>
                                        <p:tgtEl>
                                          <p:spTgt spid="6381"/>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6381"/>
                                        </p:tgtEl>
                                        <p:attrNameLst>
                                          <p:attrName>fillcolor</p:attrName>
                                        </p:attrNameLst>
                                      </p:cBhvr>
                                      <p:tavLst>
                                        <p:tav tm="0">
                                          <p:val>
                                            <p:clrVal>
                                              <a:schemeClr val="accent2"/>
                                            </p:clrVal>
                                          </p:val>
                                        </p:tav>
                                        <p:tav tm="50000">
                                          <p:val>
                                            <p:clrVal>
                                              <a:schemeClr val="hlink"/>
                                            </p:clrVal>
                                          </p:val>
                                        </p:tav>
                                      </p:tavLst>
                                    </p:anim>
                                    <p:set>
                                      <p:cBhvr>
                                        <p:cTn id="48" dur="80"/>
                                        <p:tgtEl>
                                          <p:spTgt spid="6381"/>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6382"/>
                                        </p:tgtEl>
                                        <p:attrNameLst>
                                          <p:attrName>style.visibility</p:attrName>
                                        </p:attrNameLst>
                                      </p:cBhvr>
                                      <p:to>
                                        <p:strVal val="visible"/>
                                      </p:to>
                                    </p:set>
                                    <p:anim calcmode="discrete" valueType="clr">
                                      <p:cBhvr override="childStyle">
                                        <p:cTn id="53" dur="80"/>
                                        <p:tgtEl>
                                          <p:spTgt spid="6382"/>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6382"/>
                                        </p:tgtEl>
                                        <p:attrNameLst>
                                          <p:attrName>fillcolor</p:attrName>
                                        </p:attrNameLst>
                                      </p:cBhvr>
                                      <p:tavLst>
                                        <p:tav tm="0">
                                          <p:val>
                                            <p:clrVal>
                                              <a:schemeClr val="accent2"/>
                                            </p:clrVal>
                                          </p:val>
                                        </p:tav>
                                        <p:tav tm="50000">
                                          <p:val>
                                            <p:clrVal>
                                              <a:schemeClr val="hlink"/>
                                            </p:clrVal>
                                          </p:val>
                                        </p:tav>
                                      </p:tavLst>
                                    </p:anim>
                                    <p:set>
                                      <p:cBhvr>
                                        <p:cTn id="55" dur="80"/>
                                        <p:tgtEl>
                                          <p:spTgt spid="63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6366" grpId="0"/>
      <p:bldP spid="12313" grpId="0"/>
      <p:bldP spid="12314" grpId="0"/>
      <p:bldP spid="6381" grpId="0"/>
      <p:bldP spid="6382" grpId="0"/>
      <p:bldP spid="63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563563"/>
            <a:ext cx="890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00FF"/>
                </a:solidFill>
                <a:latin typeface="Times New Roman" panose="02020603050405020304" pitchFamily="18" charset="0"/>
              </a:rPr>
              <a:t>* </a:t>
            </a:r>
            <a:r>
              <a:rPr lang="en-US" altLang="en-US" sz="3600" b="1">
                <a:solidFill>
                  <a:srgbClr val="00B050"/>
                </a:solidFill>
                <a:latin typeface="Times New Roman" panose="02020603050405020304" pitchFamily="18" charset="0"/>
              </a:rPr>
              <a:t>Bài 2. Viết số thích hợp vào chỗ chấm:</a:t>
            </a:r>
          </a:p>
        </p:txBody>
      </p:sp>
      <p:sp>
        <p:nvSpPr>
          <p:cNvPr id="10243" name="Text Box 5"/>
          <p:cNvSpPr txBox="1">
            <a:spLocks noChangeArrowheads="1"/>
          </p:cNvSpPr>
          <p:nvPr/>
        </p:nvSpPr>
        <p:spPr bwMode="auto">
          <a:xfrm>
            <a:off x="134938" y="4227513"/>
            <a:ext cx="714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500cm</a:t>
            </a:r>
            <a:r>
              <a:rPr lang="en-US" altLang="en-US" sz="3600" b="1" baseline="30000">
                <a:solidFill>
                  <a:srgbClr val="0000FF"/>
                </a:solidFill>
                <a:latin typeface="Times New Roman" panose="02020603050405020304" pitchFamily="18" charset="0"/>
                <a:cs typeface="Times New Roman" panose="02020603050405020304" pitchFamily="18" charset="0"/>
              </a:rPr>
              <a:t>2        </a:t>
            </a:r>
            <a:r>
              <a:rPr lang="en-US" altLang="en-US" sz="3600" b="1">
                <a:solidFill>
                  <a:srgbClr val="0000FF"/>
                </a:solidFill>
                <a:latin typeface="Times New Roman" panose="02020603050405020304" pitchFamily="18" charset="0"/>
                <a:cs typeface="Times New Roman" panose="02020603050405020304" pitchFamily="18" charset="0"/>
              </a:rPr>
              <a:t>=           dm</a:t>
            </a:r>
            <a:r>
              <a:rPr lang="en-US" altLang="en-US" sz="3600" b="1" baseline="30000">
                <a:solidFill>
                  <a:srgbClr val="0000FF"/>
                </a:solidFill>
                <a:latin typeface="Times New Roman" panose="02020603050405020304" pitchFamily="18" charset="0"/>
                <a:cs typeface="Times New Roman" panose="02020603050405020304" pitchFamily="18" charset="0"/>
              </a:rPr>
              <a:t>2</a:t>
            </a:r>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10244" name="Text Box 12"/>
          <p:cNvSpPr txBox="1">
            <a:spLocks noChangeArrowheads="1"/>
          </p:cNvSpPr>
          <p:nvPr/>
        </p:nvSpPr>
        <p:spPr bwMode="auto">
          <a:xfrm>
            <a:off x="196850" y="4984750"/>
            <a:ext cx="752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5 000 000m</a:t>
            </a:r>
            <a:r>
              <a:rPr lang="en-US" altLang="en-US" sz="3600" b="1" baseline="30000">
                <a:solidFill>
                  <a:srgbClr val="0000FF"/>
                </a:solidFill>
                <a:latin typeface="Times New Roman" panose="02020603050405020304" pitchFamily="18" charset="0"/>
                <a:cs typeface="Times New Roman" panose="02020603050405020304" pitchFamily="18" charset="0"/>
              </a:rPr>
              <a:t>2</a:t>
            </a:r>
            <a:r>
              <a:rPr lang="en-US" altLang="en-US" sz="3600" b="1">
                <a:solidFill>
                  <a:srgbClr val="0000FF"/>
                </a:solidFill>
                <a:latin typeface="Times New Roman" panose="02020603050405020304" pitchFamily="18" charset="0"/>
                <a:cs typeface="Times New Roman" panose="02020603050405020304" pitchFamily="18" charset="0"/>
              </a:rPr>
              <a:t> =          km</a:t>
            </a:r>
            <a:r>
              <a:rPr lang="en-US" altLang="en-US" sz="3600" b="1" baseline="30000">
                <a:solidFill>
                  <a:srgbClr val="0000FF"/>
                </a:solidFill>
                <a:latin typeface="Times New Roman" panose="02020603050405020304" pitchFamily="18" charset="0"/>
                <a:cs typeface="Times New Roman" panose="02020603050405020304" pitchFamily="18" charset="0"/>
              </a:rPr>
              <a:t>2</a:t>
            </a:r>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10245" name="Text Box 13"/>
          <p:cNvSpPr txBox="1">
            <a:spLocks noChangeArrowheads="1"/>
          </p:cNvSpPr>
          <p:nvPr/>
        </p:nvSpPr>
        <p:spPr bwMode="auto">
          <a:xfrm>
            <a:off x="134938" y="1200150"/>
            <a:ext cx="733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9m</a:t>
            </a:r>
            <a:r>
              <a:rPr lang="en-US" altLang="en-US" sz="3600" b="1" baseline="30000">
                <a:solidFill>
                  <a:srgbClr val="0000FF"/>
                </a:solidFill>
                <a:latin typeface="Times New Roman" panose="02020603050405020304" pitchFamily="18" charset="0"/>
                <a:cs typeface="Times New Roman" panose="02020603050405020304" pitchFamily="18" charset="0"/>
              </a:rPr>
              <a:t>2</a:t>
            </a:r>
            <a:r>
              <a:rPr lang="en-US" altLang="en-US" sz="3600" b="1">
                <a:solidFill>
                  <a:srgbClr val="0000FF"/>
                </a:solidFill>
                <a:latin typeface="Times New Roman" panose="02020603050405020304" pitchFamily="18" charset="0"/>
                <a:cs typeface="Times New Roman" panose="02020603050405020304" pitchFamily="18" charset="0"/>
              </a:rPr>
              <a:t>              =              dm</a:t>
            </a:r>
            <a:r>
              <a:rPr lang="en-US" altLang="en-US" sz="3600" b="1" baseline="30000">
                <a:solidFill>
                  <a:srgbClr val="0000FF"/>
                </a:solidFill>
                <a:latin typeface="Times New Roman" panose="02020603050405020304" pitchFamily="18" charset="0"/>
                <a:cs typeface="Times New Roman" panose="02020603050405020304" pitchFamily="18" charset="0"/>
              </a:rPr>
              <a:t>2</a:t>
            </a:r>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10246" name="Text Box 14"/>
          <p:cNvSpPr txBox="1">
            <a:spLocks noChangeArrowheads="1"/>
          </p:cNvSpPr>
          <p:nvPr/>
        </p:nvSpPr>
        <p:spPr bwMode="auto">
          <a:xfrm>
            <a:off x="173038" y="2676525"/>
            <a:ext cx="729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3km</a:t>
            </a:r>
            <a:r>
              <a:rPr lang="en-US" altLang="en-US" sz="3600" b="1" baseline="30000">
                <a:solidFill>
                  <a:srgbClr val="0000FF"/>
                </a:solidFill>
                <a:latin typeface="Times New Roman" panose="02020603050405020304" pitchFamily="18" charset="0"/>
                <a:cs typeface="Times New Roman" panose="02020603050405020304" pitchFamily="18" charset="0"/>
              </a:rPr>
              <a:t>2</a:t>
            </a:r>
            <a:r>
              <a:rPr lang="en-US" altLang="en-US" sz="3600" b="1">
                <a:solidFill>
                  <a:srgbClr val="0000FF"/>
                </a:solidFill>
                <a:latin typeface="Times New Roman" panose="02020603050405020304" pitchFamily="18" charset="0"/>
                <a:cs typeface="Times New Roman" panose="02020603050405020304" pitchFamily="18" charset="0"/>
              </a:rPr>
              <a:t>            =                   m</a:t>
            </a:r>
            <a:r>
              <a:rPr lang="en-US" altLang="en-US" sz="3600" b="1" baseline="30000">
                <a:solidFill>
                  <a:srgbClr val="0000FF"/>
                </a:solidFill>
                <a:latin typeface="Times New Roman" panose="02020603050405020304" pitchFamily="18" charset="0"/>
                <a:cs typeface="Times New Roman" panose="02020603050405020304" pitchFamily="18" charset="0"/>
              </a:rPr>
              <a:t>2          </a:t>
            </a:r>
            <a:endParaRPr lang="en-US" altLang="en-US" sz="3600" b="1">
              <a:solidFill>
                <a:srgbClr val="0000FF"/>
              </a:solidFill>
              <a:latin typeface="Times New Roman" panose="02020603050405020304" pitchFamily="18" charset="0"/>
              <a:cs typeface="Times New Roman" panose="02020603050405020304" pitchFamily="18" charset="0"/>
            </a:endParaRPr>
          </a:p>
        </p:txBody>
      </p:sp>
      <p:sp>
        <p:nvSpPr>
          <p:cNvPr id="10247" name="Text Box 15"/>
          <p:cNvSpPr txBox="1">
            <a:spLocks noChangeArrowheads="1"/>
          </p:cNvSpPr>
          <p:nvPr/>
        </p:nvSpPr>
        <p:spPr bwMode="auto">
          <a:xfrm>
            <a:off x="134938" y="1866900"/>
            <a:ext cx="805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4m</a:t>
            </a:r>
            <a:r>
              <a:rPr lang="en-US" altLang="en-US" sz="3600" b="1" baseline="30000">
                <a:solidFill>
                  <a:srgbClr val="0000FF"/>
                </a:solidFill>
                <a:latin typeface="Times New Roman" panose="02020603050405020304" pitchFamily="18" charset="0"/>
                <a:cs typeface="Times New Roman" panose="02020603050405020304" pitchFamily="18" charset="0"/>
              </a:rPr>
              <a:t>2 </a:t>
            </a:r>
            <a:r>
              <a:rPr lang="en-US" altLang="en-US" sz="3600" b="1">
                <a:solidFill>
                  <a:srgbClr val="0000FF"/>
                </a:solidFill>
                <a:latin typeface="Times New Roman" panose="02020603050405020304" pitchFamily="18" charset="0"/>
                <a:cs typeface="Times New Roman" panose="02020603050405020304" pitchFamily="18" charset="0"/>
              </a:rPr>
              <a:t>25dm</a:t>
            </a:r>
            <a:r>
              <a:rPr lang="en-US" altLang="en-US" sz="3600" b="1" baseline="30000">
                <a:solidFill>
                  <a:srgbClr val="0000FF"/>
                </a:solidFill>
                <a:latin typeface="Times New Roman" panose="02020603050405020304" pitchFamily="18" charset="0"/>
                <a:cs typeface="Times New Roman" panose="02020603050405020304" pitchFamily="18" charset="0"/>
              </a:rPr>
              <a:t>2</a:t>
            </a:r>
            <a:r>
              <a:rPr lang="en-US" altLang="en-US" sz="3600" b="1">
                <a:solidFill>
                  <a:srgbClr val="0000FF"/>
                </a:solidFill>
                <a:latin typeface="Times New Roman" panose="02020603050405020304" pitchFamily="18" charset="0"/>
                <a:cs typeface="Times New Roman" panose="02020603050405020304" pitchFamily="18" charset="0"/>
              </a:rPr>
              <a:t>  =           dm</a:t>
            </a:r>
            <a:r>
              <a:rPr lang="en-US" altLang="en-US" sz="3600" b="1" baseline="30000">
                <a:solidFill>
                  <a:srgbClr val="0000FF"/>
                </a:solidFill>
                <a:latin typeface="Times New Roman" panose="02020603050405020304" pitchFamily="18" charset="0"/>
                <a:cs typeface="Times New Roman" panose="02020603050405020304" pitchFamily="18" charset="0"/>
              </a:rPr>
              <a:t>2    </a:t>
            </a:r>
            <a:endParaRPr lang="en-US" altLang="en-US" sz="3600" b="1">
              <a:solidFill>
                <a:srgbClr val="0000FF"/>
              </a:solidFill>
              <a:latin typeface="Times New Roman" panose="02020603050405020304" pitchFamily="18" charset="0"/>
              <a:cs typeface="Times New Roman" panose="02020603050405020304" pitchFamily="18" charset="0"/>
            </a:endParaRPr>
          </a:p>
        </p:txBody>
      </p:sp>
      <p:sp>
        <p:nvSpPr>
          <p:cNvPr id="10248" name="Text Box 16"/>
          <p:cNvSpPr txBox="1">
            <a:spLocks noChangeArrowheads="1"/>
          </p:cNvSpPr>
          <p:nvPr/>
        </p:nvSpPr>
        <p:spPr bwMode="auto">
          <a:xfrm>
            <a:off x="196850" y="3471863"/>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600dm</a:t>
            </a:r>
            <a:r>
              <a:rPr lang="en-US" altLang="en-US" sz="3600" b="1" baseline="30000">
                <a:solidFill>
                  <a:srgbClr val="0000FF"/>
                </a:solidFill>
                <a:latin typeface="Times New Roman" panose="02020603050405020304" pitchFamily="18" charset="0"/>
                <a:cs typeface="Times New Roman" panose="02020603050405020304" pitchFamily="18" charset="0"/>
              </a:rPr>
              <a:t>2  </a:t>
            </a:r>
            <a:r>
              <a:rPr lang="en-US" altLang="en-US" sz="3600" b="1">
                <a:solidFill>
                  <a:srgbClr val="0000FF"/>
                </a:solidFill>
                <a:latin typeface="Times New Roman" panose="02020603050405020304" pitchFamily="18" charset="0"/>
                <a:cs typeface="Times New Roman" panose="02020603050405020304" pitchFamily="18" charset="0"/>
              </a:rPr>
              <a:t>=         m</a:t>
            </a:r>
            <a:r>
              <a:rPr lang="en-US" altLang="en-US" sz="3600" b="1" baseline="30000">
                <a:solidFill>
                  <a:srgbClr val="0000FF"/>
                </a:solidFill>
                <a:latin typeface="Times New Roman" panose="02020603050405020304" pitchFamily="18" charset="0"/>
                <a:cs typeface="Times New Roman" panose="02020603050405020304" pitchFamily="18" charset="0"/>
              </a:rPr>
              <a:t>2</a:t>
            </a:r>
            <a:endParaRPr lang="en-US" altLang="en-US" sz="3600" b="1">
              <a:solidFill>
                <a:srgbClr val="0000FF"/>
              </a:solidFill>
              <a:latin typeface="Times New Roman" panose="02020603050405020304" pitchFamily="18" charset="0"/>
              <a:cs typeface="Times New Roman" panose="02020603050405020304" pitchFamily="18" charset="0"/>
            </a:endParaRPr>
          </a:p>
        </p:txBody>
      </p:sp>
      <p:sp>
        <p:nvSpPr>
          <p:cNvPr id="10249" name="Text Box 14"/>
          <p:cNvSpPr txBox="1">
            <a:spLocks noChangeArrowheads="1"/>
          </p:cNvSpPr>
          <p:nvPr/>
        </p:nvSpPr>
        <p:spPr bwMode="auto">
          <a:xfrm>
            <a:off x="3155950" y="1233488"/>
            <a:ext cx="900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rPr>
              <a:t>....</a:t>
            </a:r>
          </a:p>
        </p:txBody>
      </p:sp>
      <p:sp>
        <p:nvSpPr>
          <p:cNvPr id="10250" name="Text Box 15"/>
          <p:cNvSpPr txBox="1">
            <a:spLocks noChangeArrowheads="1"/>
          </p:cNvSpPr>
          <p:nvPr/>
        </p:nvSpPr>
        <p:spPr bwMode="auto">
          <a:xfrm>
            <a:off x="3197225" y="4984750"/>
            <a:ext cx="900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rPr>
              <a:t>....</a:t>
            </a:r>
          </a:p>
        </p:txBody>
      </p:sp>
      <p:sp>
        <p:nvSpPr>
          <p:cNvPr id="10251" name="Text Box 16"/>
          <p:cNvSpPr txBox="1">
            <a:spLocks noChangeArrowheads="1"/>
          </p:cNvSpPr>
          <p:nvPr/>
        </p:nvSpPr>
        <p:spPr bwMode="auto">
          <a:xfrm>
            <a:off x="2833688" y="1925638"/>
            <a:ext cx="900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rPr>
              <a:t>....</a:t>
            </a:r>
          </a:p>
        </p:txBody>
      </p:sp>
      <p:sp>
        <p:nvSpPr>
          <p:cNvPr id="10252" name="Text Box 17"/>
          <p:cNvSpPr txBox="1">
            <a:spLocks noChangeArrowheads="1"/>
          </p:cNvSpPr>
          <p:nvPr/>
        </p:nvSpPr>
        <p:spPr bwMode="auto">
          <a:xfrm>
            <a:off x="2706688" y="4214813"/>
            <a:ext cx="900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rPr>
              <a:t>....</a:t>
            </a:r>
          </a:p>
        </p:txBody>
      </p:sp>
      <p:sp>
        <p:nvSpPr>
          <p:cNvPr id="10253" name="Text Box 18"/>
          <p:cNvSpPr txBox="1">
            <a:spLocks noChangeArrowheads="1"/>
          </p:cNvSpPr>
          <p:nvPr/>
        </p:nvSpPr>
        <p:spPr bwMode="auto">
          <a:xfrm>
            <a:off x="2368550" y="3498850"/>
            <a:ext cx="900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rPr>
              <a:t>...</a:t>
            </a:r>
          </a:p>
        </p:txBody>
      </p:sp>
      <p:sp>
        <p:nvSpPr>
          <p:cNvPr id="10254" name="Text Box 19"/>
          <p:cNvSpPr txBox="1">
            <a:spLocks noChangeArrowheads="1"/>
          </p:cNvSpPr>
          <p:nvPr/>
        </p:nvSpPr>
        <p:spPr bwMode="auto">
          <a:xfrm>
            <a:off x="3214688" y="2717800"/>
            <a:ext cx="900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rPr>
              <a:t>....</a:t>
            </a:r>
          </a:p>
        </p:txBody>
      </p:sp>
      <p:sp>
        <p:nvSpPr>
          <p:cNvPr id="33812" name="Text Box 20"/>
          <p:cNvSpPr txBox="1">
            <a:spLocks noChangeArrowheads="1"/>
          </p:cNvSpPr>
          <p:nvPr/>
        </p:nvSpPr>
        <p:spPr bwMode="auto">
          <a:xfrm>
            <a:off x="2859088" y="4179888"/>
            <a:ext cx="239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5</a:t>
            </a:r>
          </a:p>
        </p:txBody>
      </p:sp>
      <p:sp>
        <p:nvSpPr>
          <p:cNvPr id="33813" name="Text Box 21"/>
          <p:cNvSpPr txBox="1">
            <a:spLocks noChangeArrowheads="1"/>
          </p:cNvSpPr>
          <p:nvPr/>
        </p:nvSpPr>
        <p:spPr bwMode="auto">
          <a:xfrm>
            <a:off x="3335338" y="4954588"/>
            <a:ext cx="74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5</a:t>
            </a:r>
          </a:p>
        </p:txBody>
      </p:sp>
      <p:sp>
        <p:nvSpPr>
          <p:cNvPr id="33814" name="Text Box 22"/>
          <p:cNvSpPr txBox="1">
            <a:spLocks noChangeArrowheads="1"/>
          </p:cNvSpPr>
          <p:nvPr/>
        </p:nvSpPr>
        <p:spPr bwMode="auto">
          <a:xfrm>
            <a:off x="3136900" y="1195388"/>
            <a:ext cx="9572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900</a:t>
            </a:r>
          </a:p>
        </p:txBody>
      </p:sp>
      <p:sp>
        <p:nvSpPr>
          <p:cNvPr id="33815" name="Text Box 23"/>
          <p:cNvSpPr txBox="1">
            <a:spLocks noChangeArrowheads="1"/>
          </p:cNvSpPr>
          <p:nvPr/>
        </p:nvSpPr>
        <p:spPr bwMode="auto">
          <a:xfrm>
            <a:off x="2967038" y="2671763"/>
            <a:ext cx="239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3 000 000</a:t>
            </a:r>
          </a:p>
        </p:txBody>
      </p:sp>
      <p:sp>
        <p:nvSpPr>
          <p:cNvPr id="33816" name="Text Box 24"/>
          <p:cNvSpPr txBox="1">
            <a:spLocks noChangeArrowheads="1"/>
          </p:cNvSpPr>
          <p:nvPr/>
        </p:nvSpPr>
        <p:spPr bwMode="auto">
          <a:xfrm>
            <a:off x="2706688" y="1890713"/>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 425</a:t>
            </a:r>
          </a:p>
        </p:txBody>
      </p:sp>
      <p:sp>
        <p:nvSpPr>
          <p:cNvPr id="33817" name="Text Box 25"/>
          <p:cNvSpPr txBox="1">
            <a:spLocks noChangeArrowheads="1"/>
          </p:cNvSpPr>
          <p:nvPr/>
        </p:nvSpPr>
        <p:spPr bwMode="auto">
          <a:xfrm>
            <a:off x="2471738" y="3441700"/>
            <a:ext cx="65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14"/>
                                        </p:tgtEl>
                                        <p:attrNameLst>
                                          <p:attrName>style.visibility</p:attrName>
                                        </p:attrNameLst>
                                      </p:cBhvr>
                                      <p:to>
                                        <p:strVal val="visible"/>
                                      </p:to>
                                    </p:set>
                                    <p:anim calcmode="lin" valueType="num">
                                      <p:cBhvr additive="base">
                                        <p:cTn id="7" dur="500" fill="hold"/>
                                        <p:tgtEl>
                                          <p:spTgt spid="33814"/>
                                        </p:tgtEl>
                                        <p:attrNameLst>
                                          <p:attrName>ppt_x</p:attrName>
                                        </p:attrNameLst>
                                      </p:cBhvr>
                                      <p:tavLst>
                                        <p:tav tm="0">
                                          <p:val>
                                            <p:strVal val="#ppt_x"/>
                                          </p:val>
                                        </p:tav>
                                        <p:tav tm="100000">
                                          <p:val>
                                            <p:strVal val="#ppt_x"/>
                                          </p:val>
                                        </p:tav>
                                      </p:tavLst>
                                    </p:anim>
                                    <p:anim calcmode="lin" valueType="num">
                                      <p:cBhvr additive="base">
                                        <p:cTn id="8" dur="500" fill="hold"/>
                                        <p:tgtEl>
                                          <p:spTgt spid="338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816"/>
                                        </p:tgtEl>
                                        <p:attrNameLst>
                                          <p:attrName>style.visibility</p:attrName>
                                        </p:attrNameLst>
                                      </p:cBhvr>
                                      <p:to>
                                        <p:strVal val="visible"/>
                                      </p:to>
                                    </p:set>
                                    <p:anim calcmode="lin" valueType="num">
                                      <p:cBhvr additive="base">
                                        <p:cTn id="13" dur="500" fill="hold"/>
                                        <p:tgtEl>
                                          <p:spTgt spid="33816"/>
                                        </p:tgtEl>
                                        <p:attrNameLst>
                                          <p:attrName>ppt_x</p:attrName>
                                        </p:attrNameLst>
                                      </p:cBhvr>
                                      <p:tavLst>
                                        <p:tav tm="0">
                                          <p:val>
                                            <p:strVal val="#ppt_x"/>
                                          </p:val>
                                        </p:tav>
                                        <p:tav tm="100000">
                                          <p:val>
                                            <p:strVal val="#ppt_x"/>
                                          </p:val>
                                        </p:tav>
                                      </p:tavLst>
                                    </p:anim>
                                    <p:anim calcmode="lin" valueType="num">
                                      <p:cBhvr additive="base">
                                        <p:cTn id="14" dur="500" fill="hold"/>
                                        <p:tgtEl>
                                          <p:spTgt spid="338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815"/>
                                        </p:tgtEl>
                                        <p:attrNameLst>
                                          <p:attrName>style.visibility</p:attrName>
                                        </p:attrNameLst>
                                      </p:cBhvr>
                                      <p:to>
                                        <p:strVal val="visible"/>
                                      </p:to>
                                    </p:set>
                                    <p:animEffect transition="in" filter="fade">
                                      <p:cBhvr>
                                        <p:cTn id="19" dur="1000"/>
                                        <p:tgtEl>
                                          <p:spTgt spid="33815"/>
                                        </p:tgtEl>
                                      </p:cBhvr>
                                    </p:animEffect>
                                    <p:anim calcmode="lin" valueType="num">
                                      <p:cBhvr>
                                        <p:cTn id="20" dur="1000" fill="hold"/>
                                        <p:tgtEl>
                                          <p:spTgt spid="33815"/>
                                        </p:tgtEl>
                                        <p:attrNameLst>
                                          <p:attrName>ppt_x</p:attrName>
                                        </p:attrNameLst>
                                      </p:cBhvr>
                                      <p:tavLst>
                                        <p:tav tm="0">
                                          <p:val>
                                            <p:strVal val="#ppt_x"/>
                                          </p:val>
                                        </p:tav>
                                        <p:tav tm="100000">
                                          <p:val>
                                            <p:strVal val="#ppt_x"/>
                                          </p:val>
                                        </p:tav>
                                      </p:tavLst>
                                    </p:anim>
                                    <p:anim calcmode="lin" valueType="num">
                                      <p:cBhvr>
                                        <p:cTn id="21" dur="1000" fill="hold"/>
                                        <p:tgtEl>
                                          <p:spTgt spid="3381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817"/>
                                        </p:tgtEl>
                                        <p:attrNameLst>
                                          <p:attrName>style.visibility</p:attrName>
                                        </p:attrNameLst>
                                      </p:cBhvr>
                                      <p:to>
                                        <p:strVal val="visible"/>
                                      </p:to>
                                    </p:set>
                                    <p:animEffect transition="in" filter="fade">
                                      <p:cBhvr>
                                        <p:cTn id="26" dur="1000"/>
                                        <p:tgtEl>
                                          <p:spTgt spid="33817"/>
                                        </p:tgtEl>
                                      </p:cBhvr>
                                    </p:animEffect>
                                    <p:anim calcmode="lin" valueType="num">
                                      <p:cBhvr>
                                        <p:cTn id="27" dur="1000" fill="hold"/>
                                        <p:tgtEl>
                                          <p:spTgt spid="33817"/>
                                        </p:tgtEl>
                                        <p:attrNameLst>
                                          <p:attrName>ppt_x</p:attrName>
                                        </p:attrNameLst>
                                      </p:cBhvr>
                                      <p:tavLst>
                                        <p:tav tm="0">
                                          <p:val>
                                            <p:strVal val="#ppt_x"/>
                                          </p:val>
                                        </p:tav>
                                        <p:tav tm="100000">
                                          <p:val>
                                            <p:strVal val="#ppt_x"/>
                                          </p:val>
                                        </p:tav>
                                      </p:tavLst>
                                    </p:anim>
                                    <p:anim calcmode="lin" valueType="num">
                                      <p:cBhvr>
                                        <p:cTn id="28" dur="1000" fill="hold"/>
                                        <p:tgtEl>
                                          <p:spTgt spid="3381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812"/>
                                        </p:tgtEl>
                                        <p:attrNameLst>
                                          <p:attrName>style.visibility</p:attrName>
                                        </p:attrNameLst>
                                      </p:cBhvr>
                                      <p:to>
                                        <p:strVal val="visible"/>
                                      </p:to>
                                    </p:set>
                                    <p:animEffect transition="in" filter="fade">
                                      <p:cBhvr>
                                        <p:cTn id="33" dur="1000"/>
                                        <p:tgtEl>
                                          <p:spTgt spid="33812"/>
                                        </p:tgtEl>
                                      </p:cBhvr>
                                    </p:animEffect>
                                    <p:anim calcmode="lin" valueType="num">
                                      <p:cBhvr>
                                        <p:cTn id="34" dur="1000" fill="hold"/>
                                        <p:tgtEl>
                                          <p:spTgt spid="33812"/>
                                        </p:tgtEl>
                                        <p:attrNameLst>
                                          <p:attrName>ppt_x</p:attrName>
                                        </p:attrNameLst>
                                      </p:cBhvr>
                                      <p:tavLst>
                                        <p:tav tm="0">
                                          <p:val>
                                            <p:strVal val="#ppt_x"/>
                                          </p:val>
                                        </p:tav>
                                        <p:tav tm="100000">
                                          <p:val>
                                            <p:strVal val="#ppt_x"/>
                                          </p:val>
                                        </p:tav>
                                      </p:tavLst>
                                    </p:anim>
                                    <p:anim calcmode="lin" valueType="num">
                                      <p:cBhvr>
                                        <p:cTn id="35" dur="1000" fill="hold"/>
                                        <p:tgtEl>
                                          <p:spTgt spid="33812"/>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813"/>
                                        </p:tgtEl>
                                        <p:attrNameLst>
                                          <p:attrName>style.visibility</p:attrName>
                                        </p:attrNameLst>
                                      </p:cBhvr>
                                      <p:to>
                                        <p:strVal val="visible"/>
                                      </p:to>
                                    </p:set>
                                    <p:animEffect transition="in" filter="fade">
                                      <p:cBhvr>
                                        <p:cTn id="40" dur="1000"/>
                                        <p:tgtEl>
                                          <p:spTgt spid="33813"/>
                                        </p:tgtEl>
                                      </p:cBhvr>
                                    </p:animEffect>
                                    <p:anim calcmode="lin" valueType="num">
                                      <p:cBhvr>
                                        <p:cTn id="41" dur="1000" fill="hold"/>
                                        <p:tgtEl>
                                          <p:spTgt spid="33813"/>
                                        </p:tgtEl>
                                        <p:attrNameLst>
                                          <p:attrName>ppt_x</p:attrName>
                                        </p:attrNameLst>
                                      </p:cBhvr>
                                      <p:tavLst>
                                        <p:tav tm="0">
                                          <p:val>
                                            <p:strVal val="#ppt_x"/>
                                          </p:val>
                                        </p:tav>
                                        <p:tav tm="100000">
                                          <p:val>
                                            <p:strVal val="#ppt_x"/>
                                          </p:val>
                                        </p:tav>
                                      </p:tavLst>
                                    </p:anim>
                                    <p:anim calcmode="lin" valueType="num">
                                      <p:cBhvr>
                                        <p:cTn id="42" dur="1000" fill="hold"/>
                                        <p:tgtEl>
                                          <p:spTgt spid="338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2" grpId="0"/>
      <p:bldP spid="33813" grpId="0"/>
      <p:bldP spid="33814" grpId="0"/>
      <p:bldP spid="33815" grpId="0"/>
      <p:bldP spid="33816" grpId="0"/>
      <p:bldP spid="338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1"/>
          <p:cNvSpPr txBox="1">
            <a:spLocks noChangeArrowheads="1"/>
          </p:cNvSpPr>
          <p:nvPr/>
        </p:nvSpPr>
        <p:spPr bwMode="auto">
          <a:xfrm>
            <a:off x="4495800" y="2524125"/>
            <a:ext cx="116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p>
        </p:txBody>
      </p:sp>
      <p:sp>
        <p:nvSpPr>
          <p:cNvPr id="11267" name="Text Box 23"/>
          <p:cNvSpPr txBox="1">
            <a:spLocks noChangeArrowheads="1"/>
          </p:cNvSpPr>
          <p:nvPr/>
        </p:nvSpPr>
        <p:spPr bwMode="auto">
          <a:xfrm>
            <a:off x="552450" y="2503488"/>
            <a:ext cx="333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p>
        </p:txBody>
      </p:sp>
      <p:sp>
        <p:nvSpPr>
          <p:cNvPr id="8201" name="Text Box 9"/>
          <p:cNvSpPr txBox="1">
            <a:spLocks noChangeArrowheads="1"/>
          </p:cNvSpPr>
          <p:nvPr/>
        </p:nvSpPr>
        <p:spPr bwMode="auto">
          <a:xfrm>
            <a:off x="0" y="531813"/>
            <a:ext cx="9144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Bài 3: Người ta xây khu công nghiệp trên một khu đất hình chữ nhật có chiều dài 5km và chiều rộng 2km. Hỏi diện tích của khu công nghiệp đó bằng bao nhiêu ki-lô-mét vuông?</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155653" name="Text Box 5"/>
          <p:cNvSpPr txBox="1">
            <a:spLocks noChangeArrowheads="1"/>
          </p:cNvSpPr>
          <p:nvPr/>
        </p:nvSpPr>
        <p:spPr bwMode="auto">
          <a:xfrm>
            <a:off x="3146425" y="3430588"/>
            <a:ext cx="599757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8000"/>
                </a:solidFill>
                <a:latin typeface="Times New Roman" panose="02020603050405020304" pitchFamily="18" charset="0"/>
              </a:rPr>
              <a:t>Diện tích của khu công nghiệp</a:t>
            </a:r>
          </a:p>
          <a:p>
            <a:pPr eaLnBrk="1" hangingPunct="1">
              <a:spcBef>
                <a:spcPct val="0"/>
              </a:spcBef>
              <a:buFontTx/>
              <a:buNone/>
            </a:pPr>
            <a:r>
              <a:rPr lang="en-US" altLang="en-US" sz="2800" b="1">
                <a:solidFill>
                  <a:srgbClr val="008000"/>
                </a:solidFill>
                <a:latin typeface="Times New Roman" panose="02020603050405020304" pitchFamily="18" charset="0"/>
              </a:rPr>
              <a:t> hình chữ nhật là:</a:t>
            </a:r>
          </a:p>
          <a:p>
            <a:pPr algn="ctr" eaLnBrk="1" hangingPunct="1">
              <a:spcBef>
                <a:spcPct val="0"/>
              </a:spcBef>
              <a:buFontTx/>
              <a:buNone/>
            </a:pPr>
            <a:r>
              <a:rPr lang="en-US" altLang="en-US" sz="2800" b="1">
                <a:solidFill>
                  <a:srgbClr val="008000"/>
                </a:solidFill>
                <a:latin typeface="Times New Roman" panose="02020603050405020304" pitchFamily="18" charset="0"/>
              </a:rPr>
              <a:t>5 x 2 = 10 (km</a:t>
            </a:r>
            <a:r>
              <a:rPr lang="en-US" altLang="en-US" sz="2800" b="1" baseline="30000">
                <a:solidFill>
                  <a:srgbClr val="008000"/>
                </a:solidFill>
                <a:latin typeface="Times New Roman" panose="02020603050405020304" pitchFamily="18" charset="0"/>
              </a:rPr>
              <a:t>2</a:t>
            </a:r>
            <a:r>
              <a:rPr lang="en-US" altLang="en-US" sz="2800" b="1">
                <a:solidFill>
                  <a:srgbClr val="008000"/>
                </a:solidFill>
                <a:latin typeface="Times New Roman" panose="02020603050405020304" pitchFamily="18" charset="0"/>
              </a:rPr>
              <a:t>)</a:t>
            </a:r>
          </a:p>
          <a:p>
            <a:pPr eaLnBrk="1" hangingPunct="1">
              <a:spcBef>
                <a:spcPct val="0"/>
              </a:spcBef>
              <a:buFontTx/>
              <a:buNone/>
            </a:pPr>
            <a:r>
              <a:rPr lang="en-US" altLang="en-US" sz="2800" b="1">
                <a:solidFill>
                  <a:srgbClr val="008000"/>
                </a:solidFill>
                <a:latin typeface="Times New Roman" panose="02020603050405020304" pitchFamily="18" charset="0"/>
              </a:rPr>
              <a:t>                       Đáp số : 10 km</a:t>
            </a:r>
            <a:r>
              <a:rPr lang="en-US" altLang="en-US" sz="2800" b="1" baseline="30000">
                <a:solidFill>
                  <a:srgbClr val="008000"/>
                </a:solidFill>
                <a:latin typeface="Times New Roman" panose="02020603050405020304" pitchFamily="18" charset="0"/>
              </a:rPr>
              <a:t>2</a:t>
            </a:r>
            <a:endParaRPr lang="en-US" altLang="en-US" sz="2800" b="1">
              <a:solidFill>
                <a:srgbClr val="008000"/>
              </a:solidFill>
              <a:latin typeface="Times New Roman" panose="02020603050405020304" pitchFamily="18" charset="0"/>
            </a:endParaRPr>
          </a:p>
        </p:txBody>
      </p:sp>
      <p:sp>
        <p:nvSpPr>
          <p:cNvPr id="8203" name="Text Box 11"/>
          <p:cNvSpPr txBox="1">
            <a:spLocks noChangeArrowheads="1"/>
          </p:cNvSpPr>
          <p:nvPr/>
        </p:nvSpPr>
        <p:spPr bwMode="auto">
          <a:xfrm>
            <a:off x="-254000" y="2589213"/>
            <a:ext cx="2584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Tóm tắt</a:t>
            </a:r>
          </a:p>
        </p:txBody>
      </p:sp>
      <p:sp>
        <p:nvSpPr>
          <p:cNvPr id="8204" name="Text Box 12"/>
          <p:cNvSpPr txBox="1">
            <a:spLocks noChangeArrowheads="1"/>
          </p:cNvSpPr>
          <p:nvPr/>
        </p:nvSpPr>
        <p:spPr bwMode="auto">
          <a:xfrm>
            <a:off x="122238" y="3108325"/>
            <a:ext cx="1755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 = 5 km</a:t>
            </a:r>
          </a:p>
        </p:txBody>
      </p:sp>
      <p:sp>
        <p:nvSpPr>
          <p:cNvPr id="8205" name="Text Box 13"/>
          <p:cNvSpPr txBox="1">
            <a:spLocks noChangeArrowheads="1"/>
          </p:cNvSpPr>
          <p:nvPr/>
        </p:nvSpPr>
        <p:spPr bwMode="auto">
          <a:xfrm>
            <a:off x="100013" y="3824288"/>
            <a:ext cx="18303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 = 2 km</a:t>
            </a:r>
          </a:p>
        </p:txBody>
      </p:sp>
      <p:sp>
        <p:nvSpPr>
          <p:cNvPr id="8206" name="Text Box 14"/>
          <p:cNvSpPr txBox="1">
            <a:spLocks noChangeArrowheads="1"/>
          </p:cNvSpPr>
          <p:nvPr/>
        </p:nvSpPr>
        <p:spPr bwMode="auto">
          <a:xfrm>
            <a:off x="100013" y="4541838"/>
            <a:ext cx="2119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S = … km</a:t>
            </a:r>
            <a:r>
              <a:rPr lang="en-US" altLang="en-US" sz="2800" b="1" baseline="30000">
                <a:solidFill>
                  <a:srgbClr val="0000FF"/>
                </a:solidFill>
                <a:latin typeface="Times New Roman" panose="020206030504050203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cs typeface="Times New Roman" panose="02020603050405020304" pitchFamily="18" charset="0"/>
              </a:rPr>
              <a:t>?</a:t>
            </a:r>
          </a:p>
        </p:txBody>
      </p:sp>
      <p:sp>
        <p:nvSpPr>
          <p:cNvPr id="8207" name="Text Box 15"/>
          <p:cNvSpPr txBox="1">
            <a:spLocks noChangeArrowheads="1"/>
          </p:cNvSpPr>
          <p:nvPr/>
        </p:nvSpPr>
        <p:spPr bwMode="auto">
          <a:xfrm>
            <a:off x="5224463" y="2706688"/>
            <a:ext cx="25987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Bài giải</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01"/>
                                        </p:tgtEl>
                                        <p:attrNameLst>
                                          <p:attrName>style.visibility</p:attrName>
                                        </p:attrNameLst>
                                      </p:cBhvr>
                                      <p:to>
                                        <p:strVal val="visible"/>
                                      </p:to>
                                    </p:set>
                                    <p:anim calcmode="discrete" valueType="clr">
                                      <p:cBhvr override="childStyle">
                                        <p:cTn id="7" dur="80"/>
                                        <p:tgtEl>
                                          <p:spTgt spid="82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01"/>
                                        </p:tgtEl>
                                        <p:attrNameLst>
                                          <p:attrName>fillcolor</p:attrName>
                                        </p:attrNameLst>
                                      </p:cBhvr>
                                      <p:tavLst>
                                        <p:tav tm="0">
                                          <p:val>
                                            <p:clrVal>
                                              <a:schemeClr val="accent2"/>
                                            </p:clrVal>
                                          </p:val>
                                        </p:tav>
                                        <p:tav tm="50000">
                                          <p:val>
                                            <p:clrVal>
                                              <a:schemeClr val="hlink"/>
                                            </p:clrVal>
                                          </p:val>
                                        </p:tav>
                                      </p:tavLst>
                                    </p:anim>
                                    <p:set>
                                      <p:cBhvr>
                                        <p:cTn id="9" dur="80"/>
                                        <p:tgtEl>
                                          <p:spTgt spid="820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203"/>
                                        </p:tgtEl>
                                        <p:attrNameLst>
                                          <p:attrName>style.visibility</p:attrName>
                                        </p:attrNameLst>
                                      </p:cBhvr>
                                      <p:to>
                                        <p:strVal val="visible"/>
                                      </p:to>
                                    </p:set>
                                    <p:anim calcmode="discrete" valueType="clr">
                                      <p:cBhvr override="childStyle">
                                        <p:cTn id="14" dur="80"/>
                                        <p:tgtEl>
                                          <p:spTgt spid="820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3"/>
                                        </p:tgtEl>
                                        <p:attrNameLst>
                                          <p:attrName>fillcolor</p:attrName>
                                        </p:attrNameLst>
                                      </p:cBhvr>
                                      <p:tavLst>
                                        <p:tav tm="0">
                                          <p:val>
                                            <p:clrVal>
                                              <a:schemeClr val="accent2"/>
                                            </p:clrVal>
                                          </p:val>
                                        </p:tav>
                                        <p:tav tm="50000">
                                          <p:val>
                                            <p:clrVal>
                                              <a:schemeClr val="hlink"/>
                                            </p:clrVal>
                                          </p:val>
                                        </p:tav>
                                      </p:tavLst>
                                    </p:anim>
                                    <p:set>
                                      <p:cBhvr>
                                        <p:cTn id="16" dur="80"/>
                                        <p:tgtEl>
                                          <p:spTgt spid="820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204"/>
                                        </p:tgtEl>
                                        <p:attrNameLst>
                                          <p:attrName>style.visibility</p:attrName>
                                        </p:attrNameLst>
                                      </p:cBhvr>
                                      <p:to>
                                        <p:strVal val="visible"/>
                                      </p:to>
                                    </p:set>
                                    <p:anim calcmode="discrete" valueType="clr">
                                      <p:cBhvr override="childStyle">
                                        <p:cTn id="21" dur="80"/>
                                        <p:tgtEl>
                                          <p:spTgt spid="820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204"/>
                                        </p:tgtEl>
                                        <p:attrNameLst>
                                          <p:attrName>fillcolor</p:attrName>
                                        </p:attrNameLst>
                                      </p:cBhvr>
                                      <p:tavLst>
                                        <p:tav tm="0">
                                          <p:val>
                                            <p:clrVal>
                                              <a:schemeClr val="accent2"/>
                                            </p:clrVal>
                                          </p:val>
                                        </p:tav>
                                        <p:tav tm="50000">
                                          <p:val>
                                            <p:clrVal>
                                              <a:schemeClr val="hlink"/>
                                            </p:clrVal>
                                          </p:val>
                                        </p:tav>
                                      </p:tavLst>
                                    </p:anim>
                                    <p:set>
                                      <p:cBhvr>
                                        <p:cTn id="23" dur="80"/>
                                        <p:tgtEl>
                                          <p:spTgt spid="820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205"/>
                                        </p:tgtEl>
                                        <p:attrNameLst>
                                          <p:attrName>style.visibility</p:attrName>
                                        </p:attrNameLst>
                                      </p:cBhvr>
                                      <p:to>
                                        <p:strVal val="visible"/>
                                      </p:to>
                                    </p:set>
                                    <p:anim calcmode="discrete" valueType="clr">
                                      <p:cBhvr override="childStyle">
                                        <p:cTn id="28" dur="80"/>
                                        <p:tgtEl>
                                          <p:spTgt spid="820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205"/>
                                        </p:tgtEl>
                                        <p:attrNameLst>
                                          <p:attrName>fillcolor</p:attrName>
                                        </p:attrNameLst>
                                      </p:cBhvr>
                                      <p:tavLst>
                                        <p:tav tm="0">
                                          <p:val>
                                            <p:clrVal>
                                              <a:schemeClr val="accent2"/>
                                            </p:clrVal>
                                          </p:val>
                                        </p:tav>
                                        <p:tav tm="50000">
                                          <p:val>
                                            <p:clrVal>
                                              <a:schemeClr val="hlink"/>
                                            </p:clrVal>
                                          </p:val>
                                        </p:tav>
                                      </p:tavLst>
                                    </p:anim>
                                    <p:set>
                                      <p:cBhvr>
                                        <p:cTn id="30" dur="80"/>
                                        <p:tgtEl>
                                          <p:spTgt spid="820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206"/>
                                        </p:tgtEl>
                                        <p:attrNameLst>
                                          <p:attrName>style.visibility</p:attrName>
                                        </p:attrNameLst>
                                      </p:cBhvr>
                                      <p:to>
                                        <p:strVal val="visible"/>
                                      </p:to>
                                    </p:set>
                                    <p:anim calcmode="discrete" valueType="clr">
                                      <p:cBhvr override="childStyle">
                                        <p:cTn id="35" dur="80"/>
                                        <p:tgtEl>
                                          <p:spTgt spid="820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206"/>
                                        </p:tgtEl>
                                        <p:attrNameLst>
                                          <p:attrName>fillcolor</p:attrName>
                                        </p:attrNameLst>
                                      </p:cBhvr>
                                      <p:tavLst>
                                        <p:tav tm="0">
                                          <p:val>
                                            <p:clrVal>
                                              <a:schemeClr val="accent2"/>
                                            </p:clrVal>
                                          </p:val>
                                        </p:tav>
                                        <p:tav tm="50000">
                                          <p:val>
                                            <p:clrVal>
                                              <a:schemeClr val="hlink"/>
                                            </p:clrVal>
                                          </p:val>
                                        </p:tav>
                                      </p:tavLst>
                                    </p:anim>
                                    <p:set>
                                      <p:cBhvr>
                                        <p:cTn id="37" dur="80"/>
                                        <p:tgtEl>
                                          <p:spTgt spid="8206"/>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8207"/>
                                        </p:tgtEl>
                                        <p:attrNameLst>
                                          <p:attrName>style.visibility</p:attrName>
                                        </p:attrNameLst>
                                      </p:cBhvr>
                                      <p:to>
                                        <p:strVal val="visible"/>
                                      </p:to>
                                    </p:set>
                                    <p:anim calcmode="discrete" valueType="clr">
                                      <p:cBhvr override="childStyle">
                                        <p:cTn id="42" dur="80"/>
                                        <p:tgtEl>
                                          <p:spTgt spid="820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8207"/>
                                        </p:tgtEl>
                                        <p:attrNameLst>
                                          <p:attrName>fillcolor</p:attrName>
                                        </p:attrNameLst>
                                      </p:cBhvr>
                                      <p:tavLst>
                                        <p:tav tm="0">
                                          <p:val>
                                            <p:clrVal>
                                              <a:schemeClr val="accent2"/>
                                            </p:clrVal>
                                          </p:val>
                                        </p:tav>
                                        <p:tav tm="50000">
                                          <p:val>
                                            <p:clrVal>
                                              <a:schemeClr val="hlink"/>
                                            </p:clrVal>
                                          </p:val>
                                        </p:tav>
                                      </p:tavLst>
                                    </p:anim>
                                    <p:set>
                                      <p:cBhvr>
                                        <p:cTn id="44" dur="80"/>
                                        <p:tgtEl>
                                          <p:spTgt spid="8207"/>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55653"/>
                                        </p:tgtEl>
                                        <p:attrNameLst>
                                          <p:attrName>style.visibility</p:attrName>
                                        </p:attrNameLst>
                                      </p:cBhvr>
                                      <p:to>
                                        <p:strVal val="visible"/>
                                      </p:to>
                                    </p:set>
                                    <p:anim calcmode="discrete" valueType="clr">
                                      <p:cBhvr override="childStyle">
                                        <p:cTn id="49" dur="80"/>
                                        <p:tgtEl>
                                          <p:spTgt spid="155653"/>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55653"/>
                                        </p:tgtEl>
                                        <p:attrNameLst>
                                          <p:attrName>fillcolor</p:attrName>
                                        </p:attrNameLst>
                                      </p:cBhvr>
                                      <p:tavLst>
                                        <p:tav tm="0">
                                          <p:val>
                                            <p:clrVal>
                                              <a:schemeClr val="accent2"/>
                                            </p:clrVal>
                                          </p:val>
                                        </p:tav>
                                        <p:tav tm="50000">
                                          <p:val>
                                            <p:clrVal>
                                              <a:schemeClr val="hlink"/>
                                            </p:clrVal>
                                          </p:val>
                                        </p:tav>
                                      </p:tavLst>
                                    </p:anim>
                                    <p:set>
                                      <p:cBhvr>
                                        <p:cTn id="51" dur="80"/>
                                        <p:tgtEl>
                                          <p:spTgt spid="1556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155653" grpId="0"/>
      <p:bldP spid="8203" grpId="0"/>
      <p:bldP spid="8204" grpId="0"/>
      <p:bldP spid="8205" grpId="0"/>
      <p:bldP spid="8206" grpId="0"/>
      <p:bldP spid="820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73038" y="263525"/>
            <a:ext cx="2143125" cy="625475"/>
          </a:xfrm>
          <a:noFill/>
        </p:spPr>
        <p:txBody>
          <a:bodyPr lIns="92075" tIns="46038" rIns="92075" bIns="46038" anchor="b"/>
          <a:lstStyle/>
          <a:p>
            <a:pPr eaLnBrk="1" hangingPunct="1"/>
            <a:r>
              <a:rPr lang="en-US" altLang="en-US" sz="3600" b="1" smtClean="0">
                <a:solidFill>
                  <a:srgbClr val="0000FF"/>
                </a:solidFill>
                <a:latin typeface="Times New Roman" panose="02020603050405020304" pitchFamily="18" charset="0"/>
                <a:cs typeface="Times New Roman" panose="02020603050405020304" pitchFamily="18" charset="0"/>
              </a:rPr>
              <a:t>Bài 4:</a:t>
            </a:r>
          </a:p>
        </p:txBody>
      </p:sp>
      <p:sp>
        <p:nvSpPr>
          <p:cNvPr id="12293" name="Rectangle 5"/>
          <p:cNvSpPr>
            <a:spLocks noGrp="1" noChangeArrowheads="1"/>
          </p:cNvSpPr>
          <p:nvPr>
            <p:ph idx="1"/>
          </p:nvPr>
        </p:nvSpPr>
        <p:spPr>
          <a:xfrm>
            <a:off x="228600" y="877888"/>
            <a:ext cx="8001000" cy="1020762"/>
          </a:xfrm>
        </p:spPr>
        <p:txBody>
          <a:bodyPr lIns="92075" tIns="46038" rIns="92075" bIns="46038"/>
          <a:lstStyle/>
          <a:p>
            <a:pPr marL="0" indent="0" eaLnBrk="1" hangingPunct="1">
              <a:buFontTx/>
              <a:buNone/>
              <a:defRPr/>
            </a:pP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Đánh</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dấu</a:t>
            </a:r>
            <a:r>
              <a:rPr lang="en-US" altLang="en-US" b="1" dirty="0" smtClean="0">
                <a:solidFill>
                  <a:srgbClr val="0000FF"/>
                </a:solidFill>
                <a:latin typeface="Times New Roman" panose="02020603050405020304" pitchFamily="18" charset="0"/>
                <a:cs typeface="Times New Roman" panose="02020603050405020304" pitchFamily="18" charset="0"/>
              </a:rPr>
              <a:t> (x) </a:t>
            </a:r>
            <a:r>
              <a:rPr lang="en-US" altLang="en-US" b="1" dirty="0" err="1" smtClean="0">
                <a:solidFill>
                  <a:srgbClr val="0000FF"/>
                </a:solidFill>
                <a:latin typeface="Times New Roman" panose="02020603050405020304" pitchFamily="18" charset="0"/>
                <a:cs typeface="Times New Roman" panose="02020603050405020304" pitchFamily="18" charset="0"/>
              </a:rPr>
              <a:t>vào</a:t>
            </a:r>
            <a:r>
              <a:rPr lang="en-US" altLang="en-US" b="1" dirty="0" smtClean="0">
                <a:solidFill>
                  <a:srgbClr val="0000FF"/>
                </a:solidFill>
                <a:latin typeface="Times New Roman" panose="02020603050405020304" pitchFamily="18" charset="0"/>
                <a:cs typeface="Times New Roman" panose="02020603050405020304" pitchFamily="18" charset="0"/>
              </a:rPr>
              <a:t> ô </a:t>
            </a:r>
            <a:r>
              <a:rPr lang="en-US" altLang="en-US" b="1" dirty="0" err="1" smtClean="0">
                <a:solidFill>
                  <a:srgbClr val="0000FF"/>
                </a:solidFill>
                <a:latin typeface="Times New Roman" panose="02020603050405020304" pitchFamily="18" charset="0"/>
                <a:cs typeface="Times New Roman" panose="02020603050405020304" pitchFamily="18" charset="0"/>
              </a:rPr>
              <a:t>trống</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đặt</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dưới</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số</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đo</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thích</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hợp</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để</a:t>
            </a:r>
            <a:r>
              <a:rPr lang="en-US" altLang="en-US" b="1" dirty="0" smtClean="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chỉ</a:t>
            </a:r>
            <a:r>
              <a:rPr lang="en-US" altLang="en-US" b="1" dirty="0" smtClean="0">
                <a:solidFill>
                  <a:srgbClr val="0000FF"/>
                </a:solidFill>
                <a:latin typeface="Times New Roman" panose="02020603050405020304" pitchFamily="18" charset="0"/>
                <a:cs typeface="Times New Roman" panose="02020603050405020304" pitchFamily="18" charset="0"/>
              </a:rPr>
              <a:t>:</a:t>
            </a:r>
          </a:p>
          <a:p>
            <a:pPr marL="114300" indent="-114300" eaLnBrk="1" hangingPunct="1">
              <a:buFontTx/>
              <a:buNone/>
              <a:defRPr/>
            </a:pPr>
            <a:r>
              <a:rPr lang="en-US" altLang="en-US" dirty="0" smtClean="0"/>
              <a:t>  </a:t>
            </a:r>
          </a:p>
          <a:p>
            <a:pPr marL="114300" indent="-114300" eaLnBrk="1" hangingPunct="1">
              <a:buFontTx/>
              <a:buNone/>
              <a:defRPr/>
            </a:pPr>
            <a:endParaRPr lang="en-US" altLang="en-US" dirty="0" smtClean="0">
              <a:latin typeface="Times New Roman" panose="02020603050405020304" pitchFamily="18" charset="0"/>
            </a:endParaRPr>
          </a:p>
        </p:txBody>
      </p:sp>
      <p:graphicFrame>
        <p:nvGraphicFramePr>
          <p:cNvPr id="20486" name="Group 6"/>
          <p:cNvGraphicFramePr>
            <a:graphicFrameLocks noGrp="1"/>
          </p:cNvGraphicFramePr>
          <p:nvPr/>
        </p:nvGraphicFramePr>
        <p:xfrm>
          <a:off x="1249363" y="2625725"/>
          <a:ext cx="1600200" cy="608013"/>
        </p:xfrm>
        <a:graphic>
          <a:graphicData uri="http://schemas.openxmlformats.org/drawingml/2006/table">
            <a:tbl>
              <a:tblPr/>
              <a:tblGrid>
                <a:gridCol w="1600200">
                  <a:extLst>
                    <a:ext uri="{9D8B030D-6E8A-4147-A177-3AD203B41FA5}">
                      <a16:colId xmlns:a16="http://schemas.microsoft.com/office/drawing/2014/main" val="20000"/>
                    </a:ext>
                  </a:extLst>
                </a:gridCol>
              </a:tblGrid>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4dm</a:t>
                      </a:r>
                      <a:r>
                        <a:rPr kumimoji="0" lang="en-US" sz="28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606" marB="45606"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0492" name="Group 12"/>
          <p:cNvGraphicFramePr>
            <a:graphicFrameLocks noGrp="1"/>
          </p:cNvGraphicFramePr>
          <p:nvPr/>
        </p:nvGraphicFramePr>
        <p:xfrm>
          <a:off x="3251200" y="2605088"/>
          <a:ext cx="2278063" cy="608012"/>
        </p:xfrm>
        <a:graphic>
          <a:graphicData uri="http://schemas.openxmlformats.org/drawingml/2006/table">
            <a:tbl>
              <a:tblPr/>
              <a:tblGrid>
                <a:gridCol w="2278063">
                  <a:extLst>
                    <a:ext uri="{9D8B030D-6E8A-4147-A177-3AD203B41FA5}">
                      <a16:colId xmlns:a16="http://schemas.microsoft.com/office/drawing/2014/main" val="20000"/>
                    </a:ext>
                  </a:extLst>
                </a:gridCol>
              </a:tblGrid>
              <a:tr h="608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2500cm</a:t>
                      </a:r>
                      <a:r>
                        <a:rPr kumimoji="0" lang="en-US" sz="28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72" marR="91472" marT="45606" marB="45606"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0498" name="Group 18"/>
          <p:cNvGraphicFramePr>
            <a:graphicFrameLocks noGrp="1"/>
          </p:cNvGraphicFramePr>
          <p:nvPr/>
        </p:nvGraphicFramePr>
        <p:xfrm>
          <a:off x="5930900" y="2635250"/>
          <a:ext cx="1600200" cy="608013"/>
        </p:xfrm>
        <a:graphic>
          <a:graphicData uri="http://schemas.openxmlformats.org/drawingml/2006/table">
            <a:tbl>
              <a:tblPr/>
              <a:tblGrid>
                <a:gridCol w="1600200">
                  <a:extLst>
                    <a:ext uri="{9D8B030D-6E8A-4147-A177-3AD203B41FA5}">
                      <a16:colId xmlns:a16="http://schemas.microsoft.com/office/drawing/2014/main" val="20000"/>
                    </a:ext>
                  </a:extLst>
                </a:gridCol>
              </a:tblGrid>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4m</a:t>
                      </a:r>
                      <a:r>
                        <a:rPr kumimoji="0" lang="en-US" sz="28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606" marB="45606"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0504" name="Group 24"/>
          <p:cNvGraphicFramePr>
            <a:graphicFrameLocks noGrp="1"/>
          </p:cNvGraphicFramePr>
          <p:nvPr/>
        </p:nvGraphicFramePr>
        <p:xfrm>
          <a:off x="996950" y="4967288"/>
          <a:ext cx="2590800" cy="804862"/>
        </p:xfrm>
        <a:graphic>
          <a:graphicData uri="http://schemas.openxmlformats.org/drawingml/2006/table">
            <a:tbl>
              <a:tblPr/>
              <a:tblGrid>
                <a:gridCol w="2590800">
                  <a:extLst>
                    <a:ext uri="{9D8B030D-6E8A-4147-A177-3AD203B41FA5}">
                      <a16:colId xmlns:a16="http://schemas.microsoft.com/office/drawing/2014/main" val="20000"/>
                    </a:ext>
                  </a:extLst>
                </a:gridCol>
              </a:tblGrid>
              <a:tr h="804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3329cm</a:t>
                      </a:r>
                      <a:r>
                        <a:rPr kumimoji="0" lang="en-US" sz="28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55" marB="45755"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0510" name="Group 30"/>
          <p:cNvGraphicFramePr>
            <a:graphicFrameLocks noGrp="1"/>
          </p:cNvGraphicFramePr>
          <p:nvPr/>
        </p:nvGraphicFramePr>
        <p:xfrm>
          <a:off x="3349625" y="5011738"/>
          <a:ext cx="2438400" cy="804862"/>
        </p:xfrm>
        <a:graphic>
          <a:graphicData uri="http://schemas.openxmlformats.org/drawingml/2006/table">
            <a:tbl>
              <a:tblPr/>
              <a:tblGrid>
                <a:gridCol w="2438400">
                  <a:extLst>
                    <a:ext uri="{9D8B030D-6E8A-4147-A177-3AD203B41FA5}">
                      <a16:colId xmlns:a16="http://schemas.microsoft.com/office/drawing/2014/main" val="20000"/>
                    </a:ext>
                  </a:extLst>
                </a:gridCol>
              </a:tblGrid>
              <a:tr h="804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3329dm</a:t>
                      </a:r>
                      <a:r>
                        <a:rPr kumimoji="0" lang="en-US" sz="28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55" marB="45755"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0516" name="Group 36"/>
          <p:cNvGraphicFramePr>
            <a:graphicFrameLocks noGrp="1"/>
          </p:cNvGraphicFramePr>
          <p:nvPr/>
        </p:nvGraphicFramePr>
        <p:xfrm>
          <a:off x="5788025" y="5011738"/>
          <a:ext cx="2667000" cy="804862"/>
        </p:xfrm>
        <a:graphic>
          <a:graphicData uri="http://schemas.openxmlformats.org/drawingml/2006/table">
            <a:tbl>
              <a:tblPr/>
              <a:tblGrid>
                <a:gridCol w="2667000">
                  <a:extLst>
                    <a:ext uri="{9D8B030D-6E8A-4147-A177-3AD203B41FA5}">
                      <a16:colId xmlns:a16="http://schemas.microsoft.com/office/drawing/2014/main" val="20000"/>
                    </a:ext>
                  </a:extLst>
                </a:gridCol>
              </a:tblGrid>
              <a:tr h="804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3329km</a:t>
                      </a:r>
                      <a:r>
                        <a:rPr kumimoji="0" lang="en-US" sz="28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55" marB="45755"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0536" name="Group 56"/>
          <p:cNvGraphicFramePr>
            <a:graphicFrameLocks noGrp="1"/>
          </p:cNvGraphicFramePr>
          <p:nvPr/>
        </p:nvGraphicFramePr>
        <p:xfrm>
          <a:off x="433388" y="3398838"/>
          <a:ext cx="8270875" cy="1590675"/>
        </p:xfrm>
        <a:graphic>
          <a:graphicData uri="http://schemas.openxmlformats.org/drawingml/2006/table">
            <a:tbl>
              <a:tblPr/>
              <a:tblGrid>
                <a:gridCol w="8270875">
                  <a:extLst>
                    <a:ext uri="{9D8B030D-6E8A-4147-A177-3AD203B41FA5}">
                      <a16:colId xmlns:a16="http://schemas.microsoft.com/office/drawing/2014/main" val="20000"/>
                    </a:ext>
                  </a:extLst>
                </a:gridCol>
              </a:tblGrid>
              <a:tr h="159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Diện</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tích</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Thủ</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đô</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Nội</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theo</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năm</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2011)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khoảng</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T="45705" marB="4570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306" name="Rectangle 57"/>
          <p:cNvSpPr>
            <a:spLocks noChangeArrowheads="1"/>
          </p:cNvSpPr>
          <p:nvPr/>
        </p:nvSpPr>
        <p:spPr bwMode="auto">
          <a:xfrm>
            <a:off x="111125" y="141288"/>
            <a:ext cx="8915400" cy="6413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solidFill>
                <a:srgbClr val="006600"/>
              </a:solidFill>
            </a:endParaRPr>
          </a:p>
        </p:txBody>
      </p:sp>
      <p:graphicFrame>
        <p:nvGraphicFramePr>
          <p:cNvPr id="14" name="Group 56"/>
          <p:cNvGraphicFramePr>
            <a:graphicFrameLocks noGrp="1"/>
          </p:cNvGraphicFramePr>
          <p:nvPr/>
        </p:nvGraphicFramePr>
        <p:xfrm>
          <a:off x="433388" y="1982788"/>
          <a:ext cx="8270875" cy="1603375"/>
        </p:xfrm>
        <a:graphic>
          <a:graphicData uri="http://schemas.openxmlformats.org/drawingml/2006/table">
            <a:tbl>
              <a:tblPr/>
              <a:tblGrid>
                <a:gridCol w="8270875">
                  <a:extLst>
                    <a:ext uri="{9D8B030D-6E8A-4147-A177-3AD203B41FA5}">
                      <a16:colId xmlns:a16="http://schemas.microsoft.com/office/drawing/2014/main" val="20000"/>
                    </a:ext>
                  </a:extLst>
                </a:gridCol>
              </a:tblGrid>
              <a:tr h="160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Diện</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tích</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một</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trang</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sách</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Toán</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4 </a:t>
                      </a: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khoảng</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1371600" y="3243263"/>
            <a:ext cx="642938" cy="635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16" name="Rectangle 15"/>
          <p:cNvSpPr/>
          <p:nvPr/>
        </p:nvSpPr>
        <p:spPr>
          <a:xfrm>
            <a:off x="3586163" y="3232150"/>
            <a:ext cx="642937" cy="635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17" name="Rectangle 16"/>
          <p:cNvSpPr/>
          <p:nvPr/>
        </p:nvSpPr>
        <p:spPr>
          <a:xfrm>
            <a:off x="5984875" y="3243263"/>
            <a:ext cx="642938" cy="635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18" name="Rectangle 17"/>
          <p:cNvSpPr/>
          <p:nvPr/>
        </p:nvSpPr>
        <p:spPr>
          <a:xfrm>
            <a:off x="1343025" y="5543550"/>
            <a:ext cx="642938" cy="635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19" name="Rectangle 18"/>
          <p:cNvSpPr/>
          <p:nvPr/>
        </p:nvSpPr>
        <p:spPr>
          <a:xfrm>
            <a:off x="3708400" y="5543550"/>
            <a:ext cx="644525" cy="635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20" name="Rectangle 19"/>
          <p:cNvSpPr/>
          <p:nvPr/>
        </p:nvSpPr>
        <p:spPr>
          <a:xfrm>
            <a:off x="6075363" y="5510213"/>
            <a:ext cx="642937" cy="633412"/>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graphicFrame>
        <p:nvGraphicFramePr>
          <p:cNvPr id="21" name="Group 36"/>
          <p:cNvGraphicFramePr>
            <a:graphicFrameLocks noGrp="1"/>
          </p:cNvGraphicFramePr>
          <p:nvPr/>
        </p:nvGraphicFramePr>
        <p:xfrm>
          <a:off x="1433513" y="3287713"/>
          <a:ext cx="971550" cy="804862"/>
        </p:xfrm>
        <a:graphic>
          <a:graphicData uri="http://schemas.openxmlformats.org/drawingml/2006/table">
            <a:tbl>
              <a:tblPr/>
              <a:tblGrid>
                <a:gridCol w="971550">
                  <a:extLst>
                    <a:ext uri="{9D8B030D-6E8A-4147-A177-3AD203B41FA5}">
                      <a16:colId xmlns:a16="http://schemas.microsoft.com/office/drawing/2014/main" val="20000"/>
                    </a:ext>
                  </a:extLst>
                </a:gridCol>
              </a:tblGrid>
              <a:tr h="804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X</a:t>
                      </a:r>
                    </a:p>
                  </a:txBody>
                  <a:tcPr marL="91428" marR="91428" marT="45755" marB="45755"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 name="Group 36"/>
          <p:cNvGraphicFramePr>
            <a:graphicFrameLocks noGrp="1"/>
          </p:cNvGraphicFramePr>
          <p:nvPr/>
        </p:nvGraphicFramePr>
        <p:xfrm>
          <a:off x="6149975" y="5545138"/>
          <a:ext cx="971550" cy="804862"/>
        </p:xfrm>
        <a:graphic>
          <a:graphicData uri="http://schemas.openxmlformats.org/drawingml/2006/table">
            <a:tbl>
              <a:tblPr/>
              <a:tblGrid>
                <a:gridCol w="971550">
                  <a:extLst>
                    <a:ext uri="{9D8B030D-6E8A-4147-A177-3AD203B41FA5}">
                      <a16:colId xmlns:a16="http://schemas.microsoft.com/office/drawing/2014/main" val="20000"/>
                    </a:ext>
                  </a:extLst>
                </a:gridCol>
              </a:tblGrid>
              <a:tr h="804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X</a:t>
                      </a:r>
                    </a:p>
                  </a:txBody>
                  <a:tcPr marL="91428" marR="91428" marT="45755" marB="45755"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5&quot;/&gt;&lt;property id=&quot;20307&quot; value=&quot;301&quot;/&gt;&lt;/object&gt;&lt;object type=&quot;3&quot; unique_id=&quot;10006&quot;&gt;&lt;property id=&quot;20148&quot; value=&quot;5&quot;/&gt;&lt;property id=&quot;20300&quot; value=&quot;Slide 6&quot;/&gt;&lt;property id=&quot;20307&quot; value=&quot;302&quot;/&gt;&lt;/object&gt;&lt;object type=&quot;3&quot; unique_id=&quot;10007&quot;&gt;&lt;property id=&quot;20148&quot; value=&quot;5&quot;/&gt;&lt;property id=&quot;20300&quot; value=&quot;Slide 8&quot;/&gt;&lt;property id=&quot;20307&quot; value=&quot;258&quot;/&gt;&lt;/object&gt;&lt;object type=&quot;3&quot; unique_id=&quot;10011&quot;&gt;&lt;property id=&quot;20148&quot; value=&quot;5&quot;/&gt;&lt;property id=&quot;20300&quot; value=&quot;Slide 12&quot;/&gt;&lt;property id=&quot;20307&quot; value=&quot;260&quot;/&gt;&lt;/object&gt;&lt;object type=&quot;3&quot; unique_id=&quot;10013&quot;&gt;&lt;property id=&quot;20148&quot; value=&quot;5&quot;/&gt;&lt;property id=&quot;20300&quot; value=&quot;Slide 13&quot;/&gt;&lt;property id=&quot;20307&quot; value=&quot;307&quot;/&gt;&lt;/object&gt;&lt;object type=&quot;3&quot; unique_id=&quot;10014&quot;&gt;&lt;property id=&quot;20148&quot; value=&quot;5&quot;/&gt;&lt;property id=&quot;20300&quot; value=&quot;Slide 14&quot;/&gt;&lt;property id=&quot;20307&quot; value=&quot;303&quot;/&gt;&lt;/object&gt;&lt;object type=&quot;3&quot; unique_id=&quot;10015&quot;&gt;&lt;property id=&quot;20148&quot; value=&quot;5&quot;/&gt;&lt;property id=&quot;20300&quot; value=&quot;Slide 18&quot;/&gt;&lt;property id=&quot;20307&quot; value=&quot;304&quot;/&gt;&lt;/object&gt;&lt;object type=&quot;3&quot; unique_id=&quot;10016&quot;&gt;&lt;property id=&quot;20148&quot; value=&quot;5&quot;/&gt;&lt;property id=&quot;20300&quot; value=&quot;Slide 20&quot;/&gt;&lt;property id=&quot;20307&quot; value=&quot;309&quot;/&gt;&lt;/object&gt;&lt;object type=&quot;3&quot; unique_id=&quot;10047&quot;&gt;&lt;property id=&quot;20148&quot; value=&quot;5&quot;/&gt;&lt;property id=&quot;20300&quot; value=&quot;Slide 1&quot;/&gt;&lt;property id=&quot;20307&quot; value=&quot;312&quot;/&gt;&lt;/object&gt;&lt;object type=&quot;3&quot; unique_id=&quot;10048&quot;&gt;&lt;property id=&quot;20148&quot; value=&quot;5&quot;/&gt;&lt;property id=&quot;20300&quot; value=&quot;Slide 3&quot;/&gt;&lt;property id=&quot;20307&quot; value=&quot;313&quot;/&gt;&lt;/object&gt;&lt;object type=&quot;3&quot; unique_id=&quot;10109&quot;&gt;&lt;property id=&quot;20148&quot; value=&quot;5&quot;/&gt;&lt;property id=&quot;20300&quot; value=&quot;Slide 2&quot;/&gt;&lt;property id=&quot;20307&quot; value=&quot;314&quot;/&gt;&lt;/object&gt;&lt;object type=&quot;3&quot; unique_id=&quot;10190&quot;&gt;&lt;property id=&quot;20148&quot; value=&quot;5&quot;/&gt;&lt;property id=&quot;20300&quot; value=&quot;Slide 4&quot;/&gt;&lt;property id=&quot;20307&quot; value=&quot;317&quot;/&gt;&lt;/object&gt;&lt;object type=&quot;3&quot; unique_id=&quot;10208&quot;&gt;&lt;property id=&quot;20148&quot; value=&quot;5&quot;/&gt;&lt;property id=&quot;20300&quot; value=&quot;Slide 9&quot;/&gt;&lt;property id=&quot;20307&quot; value=&quot;318&quot;/&gt;&lt;/object&gt;&lt;object type=&quot;3&quot; unique_id=&quot;10299&quot;&gt;&lt;property id=&quot;20148&quot; value=&quot;5&quot;/&gt;&lt;property id=&quot;20300&quot; value=&quot;Slide 7&quot;/&gt;&lt;property id=&quot;20307&quot; value=&quot;323&quot;/&gt;&lt;/object&gt;&lt;object type=&quot;3&quot; unique_id=&quot;10301&quot;&gt;&lt;property id=&quot;20148&quot; value=&quot;5&quot;/&gt;&lt;property id=&quot;20300&quot; value=&quot;Slide 17&quot;/&gt;&lt;property id=&quot;20307&quot; value=&quot;321&quot;/&gt;&lt;/object&gt;&lt;object type=&quot;3&quot; unique_id=&quot;10302&quot;&gt;&lt;property id=&quot;20148&quot; value=&quot;5&quot;/&gt;&lt;property id=&quot;20300&quot; value=&quot;Slide 19&quot;/&gt;&lt;property id=&quot;20307&quot; value=&quot;322&quot;/&gt;&lt;/object&gt;&lt;object type=&quot;3&quot; unique_id=&quot;10366&quot;&gt;&lt;property id=&quot;20148&quot; value=&quot;5&quot;/&gt;&lt;property id=&quot;20300&quot; value=&quot;Slide 15&quot;/&gt;&lt;property id=&quot;20307&quot; value=&quot;326&quot;/&gt;&lt;/object&gt;&lt;object type=&quot;3&quot; unique_id=&quot;10430&quot;&gt;&lt;property id=&quot;20148&quot; value=&quot;5&quot;/&gt;&lt;property id=&quot;20300&quot; value=&quot;Slide 16&quot;/&gt;&lt;property id=&quot;20307&quot; value=&quot;328&quot;/&gt;&lt;/object&gt;&lt;object type=&quot;3&quot; unique_id=&quot;10519&quot;&gt;&lt;property id=&quot;20148&quot; value=&quot;5&quot;/&gt;&lt;property id=&quot;20300&quot; value=&quot;Slide 11&quot;/&gt;&lt;property id=&quot;20307&quot; value=&quot;329&quot;/&gt;&lt;/object&gt;&lt;object type=&quot;3&quot; unique_id=&quot;10542&quot;&gt;&lt;property id=&quot;20148&quot; value=&quot;5&quot;/&gt;&lt;property id=&quot;20300&quot; value=&quot;Slide 10&quot;/&gt;&lt;property id=&quot;20307&quot; value=&quot;330&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3300</TotalTime>
  <Words>740</Words>
  <Application>Microsoft Office PowerPoint</Application>
  <PresentationFormat>On-screen Show (4:3)</PresentationFormat>
  <Paragraphs>173</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.VnCommercial Script</vt:lpstr>
      <vt:lpstr>.VnTime</vt:lpstr>
      <vt:lpstr>Arial</vt:lpstr>
      <vt:lpstr>Impact</vt:lpstr>
      <vt:lpstr>Times New Roman</vt:lpstr>
      <vt:lpstr>VNI-Times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155</cp:revision>
  <dcterms:created xsi:type="dcterms:W3CDTF">2006-09-19T14:43:05Z</dcterms:created>
  <dcterms:modified xsi:type="dcterms:W3CDTF">2022-01-07T14:15:29Z</dcterms:modified>
</cp:coreProperties>
</file>